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4145" autoAdjust="0"/>
  </p:normalViewPr>
  <p:slideViewPr>
    <p:cSldViewPr>
      <p:cViewPr>
        <p:scale>
          <a:sx n="100" d="100"/>
          <a:sy n="100" d="100"/>
        </p:scale>
        <p:origin x="-756" y="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629D-93D7-41CE-B67A-311CAD2ED975}" type="datetimeFigureOut">
              <a:rPr lang="en-ZA" smtClean="0"/>
              <a:t>2013/12/04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71C74-3D71-49F1-9B2D-15CFD6D243C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827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629D-93D7-41CE-B67A-311CAD2ED975}" type="datetimeFigureOut">
              <a:rPr lang="en-ZA" smtClean="0"/>
              <a:t>2013/12/04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71C74-3D71-49F1-9B2D-15CFD6D243C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57947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629D-93D7-41CE-B67A-311CAD2ED975}" type="datetimeFigureOut">
              <a:rPr lang="en-ZA" smtClean="0"/>
              <a:t>2013/12/04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71C74-3D71-49F1-9B2D-15CFD6D243C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37299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629D-93D7-41CE-B67A-311CAD2ED975}" type="datetimeFigureOut">
              <a:rPr lang="en-ZA" smtClean="0"/>
              <a:t>2013/12/04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71C74-3D71-49F1-9B2D-15CFD6D243C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02458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629D-93D7-41CE-B67A-311CAD2ED975}" type="datetimeFigureOut">
              <a:rPr lang="en-ZA" smtClean="0"/>
              <a:t>2013/12/04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71C74-3D71-49F1-9B2D-15CFD6D243C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89901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629D-93D7-41CE-B67A-311CAD2ED975}" type="datetimeFigureOut">
              <a:rPr lang="en-ZA" smtClean="0"/>
              <a:t>2013/12/04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71C74-3D71-49F1-9B2D-15CFD6D243C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70408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629D-93D7-41CE-B67A-311CAD2ED975}" type="datetimeFigureOut">
              <a:rPr lang="en-ZA" smtClean="0"/>
              <a:t>2013/12/04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71C74-3D71-49F1-9B2D-15CFD6D243C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0926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629D-93D7-41CE-B67A-311CAD2ED975}" type="datetimeFigureOut">
              <a:rPr lang="en-ZA" smtClean="0"/>
              <a:t>2013/12/04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71C74-3D71-49F1-9B2D-15CFD6D243C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40899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629D-93D7-41CE-B67A-311CAD2ED975}" type="datetimeFigureOut">
              <a:rPr lang="en-ZA" smtClean="0"/>
              <a:t>2013/12/04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71C74-3D71-49F1-9B2D-15CFD6D243C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21026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629D-93D7-41CE-B67A-311CAD2ED975}" type="datetimeFigureOut">
              <a:rPr lang="en-ZA" smtClean="0"/>
              <a:t>2013/12/04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71C74-3D71-49F1-9B2D-15CFD6D243C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15729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629D-93D7-41CE-B67A-311CAD2ED975}" type="datetimeFigureOut">
              <a:rPr lang="en-ZA" smtClean="0"/>
              <a:t>2013/12/04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71C74-3D71-49F1-9B2D-15CFD6D243C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12838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2629D-93D7-41CE-B67A-311CAD2ED975}" type="datetimeFigureOut">
              <a:rPr lang="en-ZA" smtClean="0"/>
              <a:t>2013/12/04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71C74-3D71-49F1-9B2D-15CFD6D243C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04073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2" y="4114800"/>
            <a:ext cx="1797003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Rectangle 4"/>
          <p:cNvSpPr/>
          <p:nvPr/>
        </p:nvSpPr>
        <p:spPr>
          <a:xfrm>
            <a:off x="4145600" y="4161064"/>
            <a:ext cx="1840524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9" name="Rectangle 8"/>
          <p:cNvSpPr/>
          <p:nvPr/>
        </p:nvSpPr>
        <p:spPr>
          <a:xfrm>
            <a:off x="2454271" y="1634926"/>
            <a:ext cx="114935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Personal Assistant</a:t>
            </a:r>
            <a:endParaRPr lang="en-ZA" sz="1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3"/>
          <p:cNvSpPr>
            <a:spLocks noChangeAspect="1" noChangeArrowheads="1" noTextEdit="1"/>
          </p:cNvSpPr>
          <p:nvPr/>
        </p:nvSpPr>
        <p:spPr bwMode="auto">
          <a:xfrm>
            <a:off x="19050" y="1482725"/>
            <a:ext cx="8863013" cy="389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5"/>
          <p:cNvSpPr>
            <a:spLocks/>
          </p:cNvSpPr>
          <p:nvPr/>
        </p:nvSpPr>
        <p:spPr bwMode="auto">
          <a:xfrm>
            <a:off x="7831138" y="3998913"/>
            <a:ext cx="247650" cy="447675"/>
          </a:xfrm>
          <a:custGeom>
            <a:avLst/>
            <a:gdLst>
              <a:gd name="T0" fmla="*/ 0 w 156"/>
              <a:gd name="T1" fmla="*/ 282 h 282"/>
              <a:gd name="T2" fmla="*/ 156 w 156"/>
              <a:gd name="T3" fmla="*/ 282 h 282"/>
              <a:gd name="T4" fmla="*/ 156 w 156"/>
              <a:gd name="T5" fmla="*/ 0 h 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6" h="282">
                <a:moveTo>
                  <a:pt x="0" y="282"/>
                </a:moveTo>
                <a:lnTo>
                  <a:pt x="156" y="282"/>
                </a:lnTo>
                <a:lnTo>
                  <a:pt x="156" y="0"/>
                </a:lnTo>
              </a:path>
            </a:pathLst>
          </a:cu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 flipV="1">
            <a:off x="8078788" y="3998913"/>
            <a:ext cx="3175" cy="893763"/>
          </a:xfrm>
          <a:prstGeom prst="line">
            <a:avLst/>
          </a:pr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7"/>
          <p:cNvSpPr>
            <a:spLocks/>
          </p:cNvSpPr>
          <p:nvPr/>
        </p:nvSpPr>
        <p:spPr bwMode="auto">
          <a:xfrm>
            <a:off x="5753100" y="3998913"/>
            <a:ext cx="250825" cy="446088"/>
          </a:xfrm>
          <a:custGeom>
            <a:avLst/>
            <a:gdLst>
              <a:gd name="T0" fmla="*/ 0 w 158"/>
              <a:gd name="T1" fmla="*/ 281 h 281"/>
              <a:gd name="T2" fmla="*/ 158 w 158"/>
              <a:gd name="T3" fmla="*/ 281 h 281"/>
              <a:gd name="T4" fmla="*/ 158 w 158"/>
              <a:gd name="T5" fmla="*/ 0 h 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8" h="281">
                <a:moveTo>
                  <a:pt x="0" y="281"/>
                </a:moveTo>
                <a:lnTo>
                  <a:pt x="158" y="281"/>
                </a:lnTo>
                <a:lnTo>
                  <a:pt x="158" y="0"/>
                </a:lnTo>
              </a:path>
            </a:pathLst>
          </a:cu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8"/>
          <p:cNvSpPr>
            <a:spLocks/>
          </p:cNvSpPr>
          <p:nvPr/>
        </p:nvSpPr>
        <p:spPr bwMode="auto">
          <a:xfrm>
            <a:off x="3670300" y="3998913"/>
            <a:ext cx="249238" cy="446088"/>
          </a:xfrm>
          <a:custGeom>
            <a:avLst/>
            <a:gdLst>
              <a:gd name="T0" fmla="*/ 0 w 157"/>
              <a:gd name="T1" fmla="*/ 281 h 281"/>
              <a:gd name="T2" fmla="*/ 157 w 157"/>
              <a:gd name="T3" fmla="*/ 281 h 281"/>
              <a:gd name="T4" fmla="*/ 157 w 157"/>
              <a:gd name="T5" fmla="*/ 0 h 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7" h="281">
                <a:moveTo>
                  <a:pt x="0" y="281"/>
                </a:moveTo>
                <a:lnTo>
                  <a:pt x="157" y="281"/>
                </a:lnTo>
                <a:lnTo>
                  <a:pt x="157" y="0"/>
                </a:lnTo>
              </a:path>
            </a:pathLst>
          </a:cu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9"/>
          <p:cNvSpPr>
            <a:spLocks/>
          </p:cNvSpPr>
          <p:nvPr/>
        </p:nvSpPr>
        <p:spPr bwMode="auto">
          <a:xfrm>
            <a:off x="1598613" y="3998913"/>
            <a:ext cx="250825" cy="447675"/>
          </a:xfrm>
          <a:custGeom>
            <a:avLst/>
            <a:gdLst>
              <a:gd name="T0" fmla="*/ 0 w 158"/>
              <a:gd name="T1" fmla="*/ 282 h 282"/>
              <a:gd name="T2" fmla="*/ 158 w 158"/>
              <a:gd name="T3" fmla="*/ 282 h 282"/>
              <a:gd name="T4" fmla="*/ 158 w 158"/>
              <a:gd name="T5" fmla="*/ 0 h 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8" h="282">
                <a:moveTo>
                  <a:pt x="0" y="282"/>
                </a:moveTo>
                <a:lnTo>
                  <a:pt x="158" y="282"/>
                </a:lnTo>
                <a:lnTo>
                  <a:pt x="158" y="0"/>
                </a:lnTo>
              </a:path>
            </a:pathLst>
          </a:cu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10"/>
          <p:cNvSpPr>
            <a:spLocks noChangeShapeType="1"/>
          </p:cNvSpPr>
          <p:nvPr/>
        </p:nvSpPr>
        <p:spPr bwMode="auto">
          <a:xfrm flipV="1">
            <a:off x="6003925" y="3998913"/>
            <a:ext cx="1588" cy="893763"/>
          </a:xfrm>
          <a:prstGeom prst="line">
            <a:avLst/>
          </a:pr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 flipV="1">
            <a:off x="1849438" y="3998913"/>
            <a:ext cx="1588" cy="893763"/>
          </a:xfrm>
          <a:prstGeom prst="line">
            <a:avLst/>
          </a:pr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 flipV="1">
            <a:off x="3919538" y="3998913"/>
            <a:ext cx="3175" cy="893763"/>
          </a:xfrm>
          <a:prstGeom prst="line">
            <a:avLst/>
          </a:pr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13"/>
          <p:cNvSpPr>
            <a:spLocks/>
          </p:cNvSpPr>
          <p:nvPr/>
        </p:nvSpPr>
        <p:spPr bwMode="auto">
          <a:xfrm>
            <a:off x="3013075" y="2633663"/>
            <a:ext cx="911225" cy="212725"/>
          </a:xfrm>
          <a:custGeom>
            <a:avLst/>
            <a:gdLst>
              <a:gd name="T0" fmla="*/ 574 w 574"/>
              <a:gd name="T1" fmla="*/ 134 h 134"/>
              <a:gd name="T2" fmla="*/ 574 w 574"/>
              <a:gd name="T3" fmla="*/ 74 h 134"/>
              <a:gd name="T4" fmla="*/ 0 w 574"/>
              <a:gd name="T5" fmla="*/ 74 h 134"/>
              <a:gd name="T6" fmla="*/ 0 w 574"/>
              <a:gd name="T7" fmla="*/ 0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4" h="134">
                <a:moveTo>
                  <a:pt x="574" y="134"/>
                </a:moveTo>
                <a:lnTo>
                  <a:pt x="574" y="74"/>
                </a:lnTo>
                <a:lnTo>
                  <a:pt x="0" y="74"/>
                </a:lnTo>
                <a:lnTo>
                  <a:pt x="0" y="0"/>
                </a:lnTo>
              </a:path>
            </a:pathLst>
          </a:cu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14"/>
          <p:cNvSpPr>
            <a:spLocks/>
          </p:cNvSpPr>
          <p:nvPr/>
        </p:nvSpPr>
        <p:spPr bwMode="auto">
          <a:xfrm>
            <a:off x="2101850" y="2633663"/>
            <a:ext cx="911225" cy="212725"/>
          </a:xfrm>
          <a:custGeom>
            <a:avLst/>
            <a:gdLst>
              <a:gd name="T0" fmla="*/ 0 w 574"/>
              <a:gd name="T1" fmla="*/ 134 h 134"/>
              <a:gd name="T2" fmla="*/ 0 w 574"/>
              <a:gd name="T3" fmla="*/ 74 h 134"/>
              <a:gd name="T4" fmla="*/ 574 w 574"/>
              <a:gd name="T5" fmla="*/ 74 h 134"/>
              <a:gd name="T6" fmla="*/ 574 w 574"/>
              <a:gd name="T7" fmla="*/ 0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4" h="134">
                <a:moveTo>
                  <a:pt x="0" y="134"/>
                </a:moveTo>
                <a:lnTo>
                  <a:pt x="0" y="74"/>
                </a:lnTo>
                <a:lnTo>
                  <a:pt x="574" y="74"/>
                </a:lnTo>
                <a:lnTo>
                  <a:pt x="574" y="0"/>
                </a:lnTo>
              </a:path>
            </a:pathLst>
          </a:cu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16"/>
          <p:cNvSpPr>
            <a:spLocks/>
          </p:cNvSpPr>
          <p:nvPr/>
        </p:nvSpPr>
        <p:spPr bwMode="auto">
          <a:xfrm>
            <a:off x="4964113" y="1952625"/>
            <a:ext cx="3114675" cy="1576388"/>
          </a:xfrm>
          <a:custGeom>
            <a:avLst/>
            <a:gdLst>
              <a:gd name="T0" fmla="*/ 1962 w 1962"/>
              <a:gd name="T1" fmla="*/ 993 h 993"/>
              <a:gd name="T2" fmla="*/ 1962 w 1962"/>
              <a:gd name="T3" fmla="*/ 933 h 993"/>
              <a:gd name="T4" fmla="*/ 0 w 1962"/>
              <a:gd name="T5" fmla="*/ 933 h 993"/>
              <a:gd name="T6" fmla="*/ 0 w 1962"/>
              <a:gd name="T7" fmla="*/ 0 h 9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62" h="993">
                <a:moveTo>
                  <a:pt x="1962" y="993"/>
                </a:moveTo>
                <a:lnTo>
                  <a:pt x="1962" y="933"/>
                </a:lnTo>
                <a:lnTo>
                  <a:pt x="0" y="933"/>
                </a:lnTo>
                <a:lnTo>
                  <a:pt x="0" y="0"/>
                </a:lnTo>
              </a:path>
            </a:pathLst>
          </a:cu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17"/>
          <p:cNvSpPr>
            <a:spLocks/>
          </p:cNvSpPr>
          <p:nvPr/>
        </p:nvSpPr>
        <p:spPr bwMode="auto">
          <a:xfrm>
            <a:off x="4964113" y="1952625"/>
            <a:ext cx="1039813" cy="1576388"/>
          </a:xfrm>
          <a:custGeom>
            <a:avLst/>
            <a:gdLst>
              <a:gd name="T0" fmla="*/ 655 w 655"/>
              <a:gd name="T1" fmla="*/ 993 h 993"/>
              <a:gd name="T2" fmla="*/ 655 w 655"/>
              <a:gd name="T3" fmla="*/ 933 h 993"/>
              <a:gd name="T4" fmla="*/ 0 w 655"/>
              <a:gd name="T5" fmla="*/ 933 h 993"/>
              <a:gd name="T6" fmla="*/ 0 w 655"/>
              <a:gd name="T7" fmla="*/ 0 h 9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55" h="993">
                <a:moveTo>
                  <a:pt x="655" y="993"/>
                </a:moveTo>
                <a:lnTo>
                  <a:pt x="655" y="933"/>
                </a:lnTo>
                <a:lnTo>
                  <a:pt x="0" y="933"/>
                </a:lnTo>
                <a:lnTo>
                  <a:pt x="0" y="0"/>
                </a:lnTo>
              </a:path>
            </a:pathLst>
          </a:cu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18"/>
          <p:cNvSpPr>
            <a:spLocks/>
          </p:cNvSpPr>
          <p:nvPr/>
        </p:nvSpPr>
        <p:spPr bwMode="auto">
          <a:xfrm>
            <a:off x="3919538" y="1952625"/>
            <a:ext cx="1044575" cy="1576388"/>
          </a:xfrm>
          <a:custGeom>
            <a:avLst/>
            <a:gdLst>
              <a:gd name="T0" fmla="*/ 0 w 658"/>
              <a:gd name="T1" fmla="*/ 993 h 993"/>
              <a:gd name="T2" fmla="*/ 0 w 658"/>
              <a:gd name="T3" fmla="*/ 933 h 993"/>
              <a:gd name="T4" fmla="*/ 658 w 658"/>
              <a:gd name="T5" fmla="*/ 933 h 993"/>
              <a:gd name="T6" fmla="*/ 658 w 658"/>
              <a:gd name="T7" fmla="*/ 0 h 9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58" h="993">
                <a:moveTo>
                  <a:pt x="0" y="993"/>
                </a:moveTo>
                <a:lnTo>
                  <a:pt x="0" y="933"/>
                </a:lnTo>
                <a:lnTo>
                  <a:pt x="658" y="933"/>
                </a:lnTo>
                <a:lnTo>
                  <a:pt x="658" y="0"/>
                </a:lnTo>
              </a:path>
            </a:pathLst>
          </a:cu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19"/>
          <p:cNvSpPr>
            <a:spLocks/>
          </p:cNvSpPr>
          <p:nvPr/>
        </p:nvSpPr>
        <p:spPr bwMode="auto">
          <a:xfrm>
            <a:off x="1849438" y="1952625"/>
            <a:ext cx="3114675" cy="1576388"/>
          </a:xfrm>
          <a:custGeom>
            <a:avLst/>
            <a:gdLst>
              <a:gd name="T0" fmla="*/ 0 w 1962"/>
              <a:gd name="T1" fmla="*/ 993 h 993"/>
              <a:gd name="T2" fmla="*/ 0 w 1962"/>
              <a:gd name="T3" fmla="*/ 933 h 993"/>
              <a:gd name="T4" fmla="*/ 1962 w 1962"/>
              <a:gd name="T5" fmla="*/ 933 h 993"/>
              <a:gd name="T6" fmla="*/ 1962 w 1962"/>
              <a:gd name="T7" fmla="*/ 0 h 9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62" h="993">
                <a:moveTo>
                  <a:pt x="0" y="993"/>
                </a:moveTo>
                <a:lnTo>
                  <a:pt x="0" y="933"/>
                </a:lnTo>
                <a:lnTo>
                  <a:pt x="1962" y="933"/>
                </a:lnTo>
                <a:lnTo>
                  <a:pt x="1962" y="0"/>
                </a:lnTo>
              </a:path>
            </a:pathLst>
          </a:cu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Rectangle 21"/>
          <p:cNvSpPr>
            <a:spLocks noChangeArrowheads="1"/>
          </p:cNvSpPr>
          <p:nvPr/>
        </p:nvSpPr>
        <p:spPr bwMode="auto">
          <a:xfrm>
            <a:off x="4430713" y="1570038"/>
            <a:ext cx="1149350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Chief Director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2"/>
          <p:cNvSpPr>
            <a:spLocks noChangeArrowheads="1"/>
          </p:cNvSpPr>
          <p:nvPr/>
        </p:nvSpPr>
        <p:spPr bwMode="auto">
          <a:xfrm>
            <a:off x="4614863" y="1722438"/>
            <a:ext cx="779463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NDP Unit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4"/>
          <p:cNvSpPr>
            <a:spLocks noChangeArrowheads="1"/>
          </p:cNvSpPr>
          <p:nvPr/>
        </p:nvSpPr>
        <p:spPr bwMode="auto">
          <a:xfrm>
            <a:off x="1531938" y="3617913"/>
            <a:ext cx="717550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Projects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25"/>
          <p:cNvSpPr>
            <a:spLocks noChangeArrowheads="1"/>
          </p:cNvSpPr>
          <p:nvPr/>
        </p:nvSpPr>
        <p:spPr bwMode="auto">
          <a:xfrm>
            <a:off x="1541463" y="3770313"/>
            <a:ext cx="700088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Director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26"/>
          <p:cNvSpPr>
            <a:spLocks noChangeArrowheads="1"/>
          </p:cNvSpPr>
          <p:nvPr/>
        </p:nvSpPr>
        <p:spPr bwMode="auto">
          <a:xfrm>
            <a:off x="3138488" y="3536950"/>
            <a:ext cx="1562100" cy="454025"/>
          </a:xfrm>
          <a:prstGeom prst="rect">
            <a:avLst/>
          </a:prstGeom>
          <a:noFill/>
          <a:ln w="1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Rectangle 27"/>
          <p:cNvSpPr>
            <a:spLocks noChangeArrowheads="1"/>
          </p:cNvSpPr>
          <p:nvPr/>
        </p:nvSpPr>
        <p:spPr bwMode="auto">
          <a:xfrm>
            <a:off x="3603625" y="3617913"/>
            <a:ext cx="717550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Projects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28"/>
          <p:cNvSpPr>
            <a:spLocks noChangeArrowheads="1"/>
          </p:cNvSpPr>
          <p:nvPr/>
        </p:nvSpPr>
        <p:spPr bwMode="auto">
          <a:xfrm>
            <a:off x="3611563" y="3770313"/>
            <a:ext cx="700088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Director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tangle 29"/>
          <p:cNvSpPr>
            <a:spLocks noChangeArrowheads="1"/>
          </p:cNvSpPr>
          <p:nvPr/>
        </p:nvSpPr>
        <p:spPr bwMode="auto">
          <a:xfrm>
            <a:off x="5224463" y="3536950"/>
            <a:ext cx="1557338" cy="454025"/>
          </a:xfrm>
          <a:prstGeom prst="rect">
            <a:avLst/>
          </a:prstGeom>
          <a:noFill/>
          <a:ln w="13" cap="rnd">
            <a:solidFill>
              <a:srgbClr val="000000"/>
            </a:solidFill>
            <a:prstDash val="solid"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Rectangle 30"/>
          <p:cNvSpPr>
            <a:spLocks noChangeArrowheads="1"/>
          </p:cNvSpPr>
          <p:nvPr/>
        </p:nvSpPr>
        <p:spPr bwMode="auto">
          <a:xfrm>
            <a:off x="5684838" y="3617913"/>
            <a:ext cx="717550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Projects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31"/>
          <p:cNvSpPr>
            <a:spLocks noChangeArrowheads="1"/>
          </p:cNvSpPr>
          <p:nvPr/>
        </p:nvSpPr>
        <p:spPr bwMode="auto">
          <a:xfrm>
            <a:off x="5695950" y="3770313"/>
            <a:ext cx="700088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Director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2"/>
          <p:cNvSpPr>
            <a:spLocks noChangeArrowheads="1"/>
          </p:cNvSpPr>
          <p:nvPr/>
        </p:nvSpPr>
        <p:spPr bwMode="auto">
          <a:xfrm>
            <a:off x="7300913" y="3536950"/>
            <a:ext cx="1555750" cy="454025"/>
          </a:xfrm>
          <a:prstGeom prst="rect">
            <a:avLst/>
          </a:prstGeom>
          <a:noFill/>
          <a:ln w="1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Rectangle 33"/>
          <p:cNvSpPr>
            <a:spLocks noChangeArrowheads="1"/>
          </p:cNvSpPr>
          <p:nvPr/>
        </p:nvSpPr>
        <p:spPr bwMode="auto">
          <a:xfrm>
            <a:off x="7762875" y="3617913"/>
            <a:ext cx="717550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Projects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ctangle 34"/>
          <p:cNvSpPr>
            <a:spLocks noChangeArrowheads="1"/>
          </p:cNvSpPr>
          <p:nvPr/>
        </p:nvSpPr>
        <p:spPr bwMode="auto">
          <a:xfrm>
            <a:off x="7770813" y="3770313"/>
            <a:ext cx="700088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Director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35"/>
          <p:cNvSpPr>
            <a:spLocks noChangeArrowheads="1"/>
          </p:cNvSpPr>
          <p:nvPr/>
        </p:nvSpPr>
        <p:spPr bwMode="auto">
          <a:xfrm>
            <a:off x="2235200" y="2173288"/>
            <a:ext cx="1555750" cy="452438"/>
          </a:xfrm>
          <a:prstGeom prst="rect">
            <a:avLst/>
          </a:prstGeom>
          <a:noFill/>
          <a:ln w="1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Rectangle 36"/>
          <p:cNvSpPr>
            <a:spLocks noChangeArrowheads="1"/>
          </p:cNvSpPr>
          <p:nvPr/>
        </p:nvSpPr>
        <p:spPr bwMode="auto">
          <a:xfrm>
            <a:off x="2514600" y="2286000"/>
            <a:ext cx="923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Office Manager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Freeform 37"/>
          <p:cNvSpPr>
            <a:spLocks noEditPoints="1"/>
          </p:cNvSpPr>
          <p:nvPr/>
        </p:nvSpPr>
        <p:spPr bwMode="auto">
          <a:xfrm>
            <a:off x="1312863" y="2846388"/>
            <a:ext cx="1579563" cy="469900"/>
          </a:xfrm>
          <a:custGeom>
            <a:avLst/>
            <a:gdLst>
              <a:gd name="T0" fmla="*/ 902 w 995"/>
              <a:gd name="T1" fmla="*/ 10 h 296"/>
              <a:gd name="T2" fmla="*/ 851 w 995"/>
              <a:gd name="T3" fmla="*/ 10 h 296"/>
              <a:gd name="T4" fmla="*/ 800 w 995"/>
              <a:gd name="T5" fmla="*/ 10 h 296"/>
              <a:gd name="T6" fmla="*/ 749 w 995"/>
              <a:gd name="T7" fmla="*/ 10 h 296"/>
              <a:gd name="T8" fmla="*/ 698 w 995"/>
              <a:gd name="T9" fmla="*/ 10 h 296"/>
              <a:gd name="T10" fmla="*/ 648 w 995"/>
              <a:gd name="T11" fmla="*/ 10 h 296"/>
              <a:gd name="T12" fmla="*/ 597 w 995"/>
              <a:gd name="T13" fmla="*/ 10 h 296"/>
              <a:gd name="T14" fmla="*/ 546 w 995"/>
              <a:gd name="T15" fmla="*/ 10 h 296"/>
              <a:gd name="T16" fmla="*/ 495 w 995"/>
              <a:gd name="T17" fmla="*/ 10 h 296"/>
              <a:gd name="T18" fmla="*/ 444 w 995"/>
              <a:gd name="T19" fmla="*/ 10 h 296"/>
              <a:gd name="T20" fmla="*/ 393 w 995"/>
              <a:gd name="T21" fmla="*/ 10 h 296"/>
              <a:gd name="T22" fmla="*/ 342 w 995"/>
              <a:gd name="T23" fmla="*/ 10 h 296"/>
              <a:gd name="T24" fmla="*/ 291 w 995"/>
              <a:gd name="T25" fmla="*/ 10 h 296"/>
              <a:gd name="T26" fmla="*/ 240 w 995"/>
              <a:gd name="T27" fmla="*/ 10 h 296"/>
              <a:gd name="T28" fmla="*/ 190 w 995"/>
              <a:gd name="T29" fmla="*/ 10 h 296"/>
              <a:gd name="T30" fmla="*/ 139 w 995"/>
              <a:gd name="T31" fmla="*/ 10 h 296"/>
              <a:gd name="T32" fmla="*/ 88 w 995"/>
              <a:gd name="T33" fmla="*/ 10 h 296"/>
              <a:gd name="T34" fmla="*/ 41 w 995"/>
              <a:gd name="T35" fmla="*/ 15 h 296"/>
              <a:gd name="T36" fmla="*/ 22 w 995"/>
              <a:gd name="T37" fmla="*/ 29 h 296"/>
              <a:gd name="T38" fmla="*/ 13 w 995"/>
              <a:gd name="T39" fmla="*/ 49 h 296"/>
              <a:gd name="T40" fmla="*/ 0 w 995"/>
              <a:gd name="T41" fmla="*/ 62 h 296"/>
              <a:gd name="T42" fmla="*/ 0 w 995"/>
              <a:gd name="T43" fmla="*/ 102 h 296"/>
              <a:gd name="T44" fmla="*/ 0 w 995"/>
              <a:gd name="T45" fmla="*/ 142 h 296"/>
              <a:gd name="T46" fmla="*/ 0 w 995"/>
              <a:gd name="T47" fmla="*/ 181 h 296"/>
              <a:gd name="T48" fmla="*/ 0 w 995"/>
              <a:gd name="T49" fmla="*/ 221 h 296"/>
              <a:gd name="T50" fmla="*/ 13 w 995"/>
              <a:gd name="T51" fmla="*/ 241 h 296"/>
              <a:gd name="T52" fmla="*/ 29 w 995"/>
              <a:gd name="T53" fmla="*/ 274 h 296"/>
              <a:gd name="T54" fmla="*/ 51 w 995"/>
              <a:gd name="T55" fmla="*/ 284 h 296"/>
              <a:gd name="T56" fmla="*/ 83 w 995"/>
              <a:gd name="T57" fmla="*/ 296 h 296"/>
              <a:gd name="T58" fmla="*/ 134 w 995"/>
              <a:gd name="T59" fmla="*/ 296 h 296"/>
              <a:gd name="T60" fmla="*/ 185 w 995"/>
              <a:gd name="T61" fmla="*/ 296 h 296"/>
              <a:gd name="T62" fmla="*/ 236 w 995"/>
              <a:gd name="T63" fmla="*/ 296 h 296"/>
              <a:gd name="T64" fmla="*/ 287 w 995"/>
              <a:gd name="T65" fmla="*/ 296 h 296"/>
              <a:gd name="T66" fmla="*/ 338 w 995"/>
              <a:gd name="T67" fmla="*/ 296 h 296"/>
              <a:gd name="T68" fmla="*/ 389 w 995"/>
              <a:gd name="T69" fmla="*/ 296 h 296"/>
              <a:gd name="T70" fmla="*/ 440 w 995"/>
              <a:gd name="T71" fmla="*/ 296 h 296"/>
              <a:gd name="T72" fmla="*/ 491 w 995"/>
              <a:gd name="T73" fmla="*/ 296 h 296"/>
              <a:gd name="T74" fmla="*/ 541 w 995"/>
              <a:gd name="T75" fmla="*/ 296 h 296"/>
              <a:gd name="T76" fmla="*/ 592 w 995"/>
              <a:gd name="T77" fmla="*/ 296 h 296"/>
              <a:gd name="T78" fmla="*/ 643 w 995"/>
              <a:gd name="T79" fmla="*/ 296 h 296"/>
              <a:gd name="T80" fmla="*/ 694 w 995"/>
              <a:gd name="T81" fmla="*/ 296 h 296"/>
              <a:gd name="T82" fmla="*/ 745 w 995"/>
              <a:gd name="T83" fmla="*/ 296 h 296"/>
              <a:gd name="T84" fmla="*/ 796 w 995"/>
              <a:gd name="T85" fmla="*/ 296 h 296"/>
              <a:gd name="T86" fmla="*/ 847 w 995"/>
              <a:gd name="T87" fmla="*/ 296 h 296"/>
              <a:gd name="T88" fmla="*/ 898 w 995"/>
              <a:gd name="T89" fmla="*/ 296 h 296"/>
              <a:gd name="T90" fmla="*/ 944 w 995"/>
              <a:gd name="T91" fmla="*/ 284 h 296"/>
              <a:gd name="T92" fmla="*/ 965 w 995"/>
              <a:gd name="T93" fmla="*/ 274 h 296"/>
              <a:gd name="T94" fmla="*/ 978 w 995"/>
              <a:gd name="T95" fmla="*/ 260 h 296"/>
              <a:gd name="T96" fmla="*/ 982 w 995"/>
              <a:gd name="T97" fmla="*/ 242 h 296"/>
              <a:gd name="T98" fmla="*/ 982 w 995"/>
              <a:gd name="T99" fmla="*/ 232 h 296"/>
              <a:gd name="T100" fmla="*/ 982 w 995"/>
              <a:gd name="T101" fmla="*/ 192 h 296"/>
              <a:gd name="T102" fmla="*/ 982 w 995"/>
              <a:gd name="T103" fmla="*/ 152 h 296"/>
              <a:gd name="T104" fmla="*/ 982 w 995"/>
              <a:gd name="T105" fmla="*/ 112 h 296"/>
              <a:gd name="T106" fmla="*/ 982 w 995"/>
              <a:gd name="T107" fmla="*/ 72 h 296"/>
              <a:gd name="T108" fmla="*/ 977 w 995"/>
              <a:gd name="T109" fmla="*/ 35 h 296"/>
              <a:gd name="T110" fmla="*/ 962 w 995"/>
              <a:gd name="T111" fmla="*/ 20 h 296"/>
              <a:gd name="T112" fmla="*/ 938 w 995"/>
              <a:gd name="T113" fmla="*/ 11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95" h="296">
                <a:moveTo>
                  <a:pt x="927" y="10"/>
                </a:moveTo>
                <a:lnTo>
                  <a:pt x="915" y="10"/>
                </a:lnTo>
                <a:lnTo>
                  <a:pt x="915" y="0"/>
                </a:lnTo>
                <a:lnTo>
                  <a:pt x="927" y="0"/>
                </a:lnTo>
                <a:lnTo>
                  <a:pt x="927" y="10"/>
                </a:lnTo>
                <a:close/>
                <a:moveTo>
                  <a:pt x="902" y="10"/>
                </a:moveTo>
                <a:lnTo>
                  <a:pt x="889" y="10"/>
                </a:lnTo>
                <a:lnTo>
                  <a:pt x="889" y="0"/>
                </a:lnTo>
                <a:lnTo>
                  <a:pt x="902" y="0"/>
                </a:lnTo>
                <a:lnTo>
                  <a:pt x="902" y="10"/>
                </a:lnTo>
                <a:close/>
                <a:moveTo>
                  <a:pt x="877" y="10"/>
                </a:moveTo>
                <a:lnTo>
                  <a:pt x="864" y="10"/>
                </a:lnTo>
                <a:lnTo>
                  <a:pt x="864" y="0"/>
                </a:lnTo>
                <a:lnTo>
                  <a:pt x="877" y="0"/>
                </a:lnTo>
                <a:lnTo>
                  <a:pt x="877" y="10"/>
                </a:lnTo>
                <a:close/>
                <a:moveTo>
                  <a:pt x="851" y="10"/>
                </a:moveTo>
                <a:lnTo>
                  <a:pt x="838" y="10"/>
                </a:lnTo>
                <a:lnTo>
                  <a:pt x="838" y="0"/>
                </a:lnTo>
                <a:lnTo>
                  <a:pt x="851" y="0"/>
                </a:lnTo>
                <a:lnTo>
                  <a:pt x="851" y="10"/>
                </a:lnTo>
                <a:close/>
                <a:moveTo>
                  <a:pt x="826" y="10"/>
                </a:moveTo>
                <a:lnTo>
                  <a:pt x="813" y="10"/>
                </a:lnTo>
                <a:lnTo>
                  <a:pt x="813" y="0"/>
                </a:lnTo>
                <a:lnTo>
                  <a:pt x="826" y="0"/>
                </a:lnTo>
                <a:lnTo>
                  <a:pt x="826" y="10"/>
                </a:lnTo>
                <a:close/>
                <a:moveTo>
                  <a:pt x="800" y="10"/>
                </a:moveTo>
                <a:lnTo>
                  <a:pt x="788" y="10"/>
                </a:lnTo>
                <a:lnTo>
                  <a:pt x="788" y="0"/>
                </a:lnTo>
                <a:lnTo>
                  <a:pt x="800" y="0"/>
                </a:lnTo>
                <a:lnTo>
                  <a:pt x="800" y="10"/>
                </a:lnTo>
                <a:close/>
                <a:moveTo>
                  <a:pt x="775" y="10"/>
                </a:moveTo>
                <a:lnTo>
                  <a:pt x="762" y="10"/>
                </a:lnTo>
                <a:lnTo>
                  <a:pt x="762" y="0"/>
                </a:lnTo>
                <a:lnTo>
                  <a:pt x="775" y="0"/>
                </a:lnTo>
                <a:lnTo>
                  <a:pt x="775" y="10"/>
                </a:lnTo>
                <a:close/>
                <a:moveTo>
                  <a:pt x="749" y="10"/>
                </a:moveTo>
                <a:lnTo>
                  <a:pt x="737" y="10"/>
                </a:lnTo>
                <a:lnTo>
                  <a:pt x="737" y="0"/>
                </a:lnTo>
                <a:lnTo>
                  <a:pt x="749" y="0"/>
                </a:lnTo>
                <a:lnTo>
                  <a:pt x="749" y="10"/>
                </a:lnTo>
                <a:close/>
                <a:moveTo>
                  <a:pt x="724" y="10"/>
                </a:moveTo>
                <a:lnTo>
                  <a:pt x="711" y="10"/>
                </a:lnTo>
                <a:lnTo>
                  <a:pt x="711" y="0"/>
                </a:lnTo>
                <a:lnTo>
                  <a:pt x="724" y="0"/>
                </a:lnTo>
                <a:lnTo>
                  <a:pt x="724" y="10"/>
                </a:lnTo>
                <a:close/>
                <a:moveTo>
                  <a:pt x="698" y="10"/>
                </a:moveTo>
                <a:lnTo>
                  <a:pt x="686" y="10"/>
                </a:lnTo>
                <a:lnTo>
                  <a:pt x="686" y="0"/>
                </a:lnTo>
                <a:lnTo>
                  <a:pt x="698" y="0"/>
                </a:lnTo>
                <a:lnTo>
                  <a:pt x="698" y="10"/>
                </a:lnTo>
                <a:close/>
                <a:moveTo>
                  <a:pt x="673" y="10"/>
                </a:moveTo>
                <a:lnTo>
                  <a:pt x="660" y="10"/>
                </a:lnTo>
                <a:lnTo>
                  <a:pt x="660" y="0"/>
                </a:lnTo>
                <a:lnTo>
                  <a:pt x="673" y="0"/>
                </a:lnTo>
                <a:lnTo>
                  <a:pt x="673" y="10"/>
                </a:lnTo>
                <a:close/>
                <a:moveTo>
                  <a:pt x="648" y="10"/>
                </a:moveTo>
                <a:lnTo>
                  <a:pt x="635" y="10"/>
                </a:lnTo>
                <a:lnTo>
                  <a:pt x="635" y="0"/>
                </a:lnTo>
                <a:lnTo>
                  <a:pt x="648" y="0"/>
                </a:lnTo>
                <a:lnTo>
                  <a:pt x="648" y="10"/>
                </a:lnTo>
                <a:close/>
                <a:moveTo>
                  <a:pt x="622" y="10"/>
                </a:moveTo>
                <a:lnTo>
                  <a:pt x="609" y="10"/>
                </a:lnTo>
                <a:lnTo>
                  <a:pt x="609" y="0"/>
                </a:lnTo>
                <a:lnTo>
                  <a:pt x="622" y="0"/>
                </a:lnTo>
                <a:lnTo>
                  <a:pt x="622" y="10"/>
                </a:lnTo>
                <a:close/>
                <a:moveTo>
                  <a:pt x="597" y="10"/>
                </a:moveTo>
                <a:lnTo>
                  <a:pt x="584" y="10"/>
                </a:lnTo>
                <a:lnTo>
                  <a:pt x="584" y="0"/>
                </a:lnTo>
                <a:lnTo>
                  <a:pt x="597" y="0"/>
                </a:lnTo>
                <a:lnTo>
                  <a:pt x="597" y="10"/>
                </a:lnTo>
                <a:close/>
                <a:moveTo>
                  <a:pt x="571" y="10"/>
                </a:moveTo>
                <a:lnTo>
                  <a:pt x="558" y="10"/>
                </a:lnTo>
                <a:lnTo>
                  <a:pt x="558" y="0"/>
                </a:lnTo>
                <a:lnTo>
                  <a:pt x="571" y="0"/>
                </a:lnTo>
                <a:lnTo>
                  <a:pt x="571" y="10"/>
                </a:lnTo>
                <a:close/>
                <a:moveTo>
                  <a:pt x="546" y="10"/>
                </a:moveTo>
                <a:lnTo>
                  <a:pt x="533" y="10"/>
                </a:lnTo>
                <a:lnTo>
                  <a:pt x="533" y="0"/>
                </a:lnTo>
                <a:lnTo>
                  <a:pt x="546" y="0"/>
                </a:lnTo>
                <a:lnTo>
                  <a:pt x="546" y="10"/>
                </a:lnTo>
                <a:close/>
                <a:moveTo>
                  <a:pt x="520" y="10"/>
                </a:moveTo>
                <a:lnTo>
                  <a:pt x="508" y="10"/>
                </a:lnTo>
                <a:lnTo>
                  <a:pt x="508" y="0"/>
                </a:lnTo>
                <a:lnTo>
                  <a:pt x="520" y="0"/>
                </a:lnTo>
                <a:lnTo>
                  <a:pt x="520" y="10"/>
                </a:lnTo>
                <a:close/>
                <a:moveTo>
                  <a:pt x="495" y="10"/>
                </a:moveTo>
                <a:lnTo>
                  <a:pt x="482" y="10"/>
                </a:lnTo>
                <a:lnTo>
                  <a:pt x="482" y="0"/>
                </a:lnTo>
                <a:lnTo>
                  <a:pt x="495" y="0"/>
                </a:lnTo>
                <a:lnTo>
                  <a:pt x="495" y="10"/>
                </a:lnTo>
                <a:close/>
                <a:moveTo>
                  <a:pt x="469" y="10"/>
                </a:moveTo>
                <a:lnTo>
                  <a:pt x="457" y="10"/>
                </a:lnTo>
                <a:lnTo>
                  <a:pt x="457" y="0"/>
                </a:lnTo>
                <a:lnTo>
                  <a:pt x="469" y="0"/>
                </a:lnTo>
                <a:lnTo>
                  <a:pt x="469" y="10"/>
                </a:lnTo>
                <a:close/>
                <a:moveTo>
                  <a:pt x="444" y="10"/>
                </a:moveTo>
                <a:lnTo>
                  <a:pt x="431" y="10"/>
                </a:lnTo>
                <a:lnTo>
                  <a:pt x="431" y="0"/>
                </a:lnTo>
                <a:lnTo>
                  <a:pt x="444" y="0"/>
                </a:lnTo>
                <a:lnTo>
                  <a:pt x="444" y="10"/>
                </a:lnTo>
                <a:close/>
                <a:moveTo>
                  <a:pt x="419" y="10"/>
                </a:moveTo>
                <a:lnTo>
                  <a:pt x="406" y="10"/>
                </a:lnTo>
                <a:lnTo>
                  <a:pt x="406" y="0"/>
                </a:lnTo>
                <a:lnTo>
                  <a:pt x="419" y="0"/>
                </a:lnTo>
                <a:lnTo>
                  <a:pt x="419" y="10"/>
                </a:lnTo>
                <a:close/>
                <a:moveTo>
                  <a:pt x="393" y="10"/>
                </a:moveTo>
                <a:lnTo>
                  <a:pt x="380" y="10"/>
                </a:lnTo>
                <a:lnTo>
                  <a:pt x="380" y="0"/>
                </a:lnTo>
                <a:lnTo>
                  <a:pt x="393" y="0"/>
                </a:lnTo>
                <a:lnTo>
                  <a:pt x="393" y="10"/>
                </a:lnTo>
                <a:close/>
                <a:moveTo>
                  <a:pt x="368" y="10"/>
                </a:moveTo>
                <a:lnTo>
                  <a:pt x="355" y="10"/>
                </a:lnTo>
                <a:lnTo>
                  <a:pt x="355" y="0"/>
                </a:lnTo>
                <a:lnTo>
                  <a:pt x="368" y="0"/>
                </a:lnTo>
                <a:lnTo>
                  <a:pt x="368" y="10"/>
                </a:lnTo>
                <a:close/>
                <a:moveTo>
                  <a:pt x="342" y="10"/>
                </a:moveTo>
                <a:lnTo>
                  <a:pt x="329" y="10"/>
                </a:lnTo>
                <a:lnTo>
                  <a:pt x="329" y="0"/>
                </a:lnTo>
                <a:lnTo>
                  <a:pt x="342" y="0"/>
                </a:lnTo>
                <a:lnTo>
                  <a:pt x="342" y="10"/>
                </a:lnTo>
                <a:close/>
                <a:moveTo>
                  <a:pt x="317" y="10"/>
                </a:moveTo>
                <a:lnTo>
                  <a:pt x="304" y="10"/>
                </a:lnTo>
                <a:lnTo>
                  <a:pt x="304" y="0"/>
                </a:lnTo>
                <a:lnTo>
                  <a:pt x="317" y="0"/>
                </a:lnTo>
                <a:lnTo>
                  <a:pt x="317" y="10"/>
                </a:lnTo>
                <a:close/>
                <a:moveTo>
                  <a:pt x="291" y="10"/>
                </a:moveTo>
                <a:lnTo>
                  <a:pt x="279" y="10"/>
                </a:lnTo>
                <a:lnTo>
                  <a:pt x="279" y="0"/>
                </a:lnTo>
                <a:lnTo>
                  <a:pt x="291" y="0"/>
                </a:lnTo>
                <a:lnTo>
                  <a:pt x="291" y="10"/>
                </a:lnTo>
                <a:close/>
                <a:moveTo>
                  <a:pt x="266" y="10"/>
                </a:moveTo>
                <a:lnTo>
                  <a:pt x="253" y="10"/>
                </a:lnTo>
                <a:lnTo>
                  <a:pt x="253" y="0"/>
                </a:lnTo>
                <a:lnTo>
                  <a:pt x="266" y="0"/>
                </a:lnTo>
                <a:lnTo>
                  <a:pt x="266" y="10"/>
                </a:lnTo>
                <a:close/>
                <a:moveTo>
                  <a:pt x="240" y="10"/>
                </a:moveTo>
                <a:lnTo>
                  <a:pt x="228" y="10"/>
                </a:lnTo>
                <a:lnTo>
                  <a:pt x="228" y="0"/>
                </a:lnTo>
                <a:lnTo>
                  <a:pt x="240" y="0"/>
                </a:lnTo>
                <a:lnTo>
                  <a:pt x="240" y="10"/>
                </a:lnTo>
                <a:close/>
                <a:moveTo>
                  <a:pt x="215" y="10"/>
                </a:moveTo>
                <a:lnTo>
                  <a:pt x="202" y="10"/>
                </a:lnTo>
                <a:lnTo>
                  <a:pt x="202" y="0"/>
                </a:lnTo>
                <a:lnTo>
                  <a:pt x="215" y="0"/>
                </a:lnTo>
                <a:lnTo>
                  <a:pt x="215" y="10"/>
                </a:lnTo>
                <a:close/>
                <a:moveTo>
                  <a:pt x="190" y="10"/>
                </a:moveTo>
                <a:lnTo>
                  <a:pt x="177" y="10"/>
                </a:lnTo>
                <a:lnTo>
                  <a:pt x="177" y="0"/>
                </a:lnTo>
                <a:lnTo>
                  <a:pt x="190" y="0"/>
                </a:lnTo>
                <a:lnTo>
                  <a:pt x="190" y="10"/>
                </a:lnTo>
                <a:close/>
                <a:moveTo>
                  <a:pt x="164" y="10"/>
                </a:moveTo>
                <a:lnTo>
                  <a:pt x="151" y="10"/>
                </a:lnTo>
                <a:lnTo>
                  <a:pt x="151" y="0"/>
                </a:lnTo>
                <a:lnTo>
                  <a:pt x="164" y="0"/>
                </a:lnTo>
                <a:lnTo>
                  <a:pt x="164" y="10"/>
                </a:lnTo>
                <a:close/>
                <a:moveTo>
                  <a:pt x="139" y="10"/>
                </a:moveTo>
                <a:lnTo>
                  <a:pt x="126" y="10"/>
                </a:lnTo>
                <a:lnTo>
                  <a:pt x="126" y="0"/>
                </a:lnTo>
                <a:lnTo>
                  <a:pt x="139" y="0"/>
                </a:lnTo>
                <a:lnTo>
                  <a:pt x="139" y="10"/>
                </a:lnTo>
                <a:close/>
                <a:moveTo>
                  <a:pt x="113" y="10"/>
                </a:moveTo>
                <a:lnTo>
                  <a:pt x="100" y="10"/>
                </a:lnTo>
                <a:lnTo>
                  <a:pt x="100" y="0"/>
                </a:lnTo>
                <a:lnTo>
                  <a:pt x="113" y="0"/>
                </a:lnTo>
                <a:lnTo>
                  <a:pt x="113" y="10"/>
                </a:lnTo>
                <a:close/>
                <a:moveTo>
                  <a:pt x="88" y="10"/>
                </a:moveTo>
                <a:lnTo>
                  <a:pt x="75" y="10"/>
                </a:lnTo>
                <a:lnTo>
                  <a:pt x="75" y="0"/>
                </a:lnTo>
                <a:lnTo>
                  <a:pt x="88" y="0"/>
                </a:lnTo>
                <a:lnTo>
                  <a:pt x="88" y="10"/>
                </a:lnTo>
                <a:close/>
                <a:moveTo>
                  <a:pt x="63" y="10"/>
                </a:moveTo>
                <a:lnTo>
                  <a:pt x="61" y="10"/>
                </a:lnTo>
                <a:lnTo>
                  <a:pt x="56" y="11"/>
                </a:lnTo>
                <a:lnTo>
                  <a:pt x="51" y="12"/>
                </a:lnTo>
                <a:lnTo>
                  <a:pt x="48" y="2"/>
                </a:lnTo>
                <a:lnTo>
                  <a:pt x="54" y="1"/>
                </a:lnTo>
                <a:lnTo>
                  <a:pt x="61" y="0"/>
                </a:lnTo>
                <a:lnTo>
                  <a:pt x="62" y="0"/>
                </a:lnTo>
                <a:lnTo>
                  <a:pt x="63" y="10"/>
                </a:lnTo>
                <a:close/>
                <a:moveTo>
                  <a:pt x="41" y="15"/>
                </a:moveTo>
                <a:lnTo>
                  <a:pt x="37" y="18"/>
                </a:lnTo>
                <a:lnTo>
                  <a:pt x="33" y="20"/>
                </a:lnTo>
                <a:lnTo>
                  <a:pt x="32" y="20"/>
                </a:lnTo>
                <a:lnTo>
                  <a:pt x="23" y="13"/>
                </a:lnTo>
                <a:lnTo>
                  <a:pt x="25" y="12"/>
                </a:lnTo>
                <a:lnTo>
                  <a:pt x="30" y="9"/>
                </a:lnTo>
                <a:lnTo>
                  <a:pt x="35" y="7"/>
                </a:lnTo>
                <a:lnTo>
                  <a:pt x="41" y="15"/>
                </a:lnTo>
                <a:close/>
                <a:moveTo>
                  <a:pt x="24" y="27"/>
                </a:moveTo>
                <a:lnTo>
                  <a:pt x="22" y="29"/>
                </a:lnTo>
                <a:lnTo>
                  <a:pt x="19" y="33"/>
                </a:lnTo>
                <a:lnTo>
                  <a:pt x="18" y="35"/>
                </a:lnTo>
                <a:lnTo>
                  <a:pt x="7" y="30"/>
                </a:lnTo>
                <a:lnTo>
                  <a:pt x="8" y="28"/>
                </a:lnTo>
                <a:lnTo>
                  <a:pt x="12" y="23"/>
                </a:lnTo>
                <a:lnTo>
                  <a:pt x="14" y="21"/>
                </a:lnTo>
                <a:lnTo>
                  <a:pt x="24" y="27"/>
                </a:lnTo>
                <a:close/>
                <a:moveTo>
                  <a:pt x="14" y="43"/>
                </a:moveTo>
                <a:lnTo>
                  <a:pt x="14" y="45"/>
                </a:lnTo>
                <a:lnTo>
                  <a:pt x="13" y="49"/>
                </a:lnTo>
                <a:lnTo>
                  <a:pt x="13" y="52"/>
                </a:lnTo>
                <a:lnTo>
                  <a:pt x="0" y="51"/>
                </a:lnTo>
                <a:lnTo>
                  <a:pt x="1" y="47"/>
                </a:lnTo>
                <a:lnTo>
                  <a:pt x="2" y="42"/>
                </a:lnTo>
                <a:lnTo>
                  <a:pt x="2" y="41"/>
                </a:lnTo>
                <a:lnTo>
                  <a:pt x="14" y="43"/>
                </a:lnTo>
                <a:close/>
                <a:moveTo>
                  <a:pt x="13" y="62"/>
                </a:moveTo>
                <a:lnTo>
                  <a:pt x="13" y="72"/>
                </a:lnTo>
                <a:lnTo>
                  <a:pt x="0" y="72"/>
                </a:lnTo>
                <a:lnTo>
                  <a:pt x="0" y="62"/>
                </a:lnTo>
                <a:lnTo>
                  <a:pt x="13" y="62"/>
                </a:lnTo>
                <a:close/>
                <a:moveTo>
                  <a:pt x="13" y="82"/>
                </a:moveTo>
                <a:lnTo>
                  <a:pt x="13" y="92"/>
                </a:lnTo>
                <a:lnTo>
                  <a:pt x="0" y="92"/>
                </a:lnTo>
                <a:lnTo>
                  <a:pt x="0" y="82"/>
                </a:lnTo>
                <a:lnTo>
                  <a:pt x="13" y="82"/>
                </a:lnTo>
                <a:close/>
                <a:moveTo>
                  <a:pt x="13" y="102"/>
                </a:moveTo>
                <a:lnTo>
                  <a:pt x="13" y="112"/>
                </a:lnTo>
                <a:lnTo>
                  <a:pt x="0" y="112"/>
                </a:lnTo>
                <a:lnTo>
                  <a:pt x="0" y="102"/>
                </a:lnTo>
                <a:lnTo>
                  <a:pt x="13" y="102"/>
                </a:lnTo>
                <a:close/>
                <a:moveTo>
                  <a:pt x="13" y="122"/>
                </a:moveTo>
                <a:lnTo>
                  <a:pt x="13" y="132"/>
                </a:lnTo>
                <a:lnTo>
                  <a:pt x="0" y="132"/>
                </a:lnTo>
                <a:lnTo>
                  <a:pt x="0" y="122"/>
                </a:lnTo>
                <a:lnTo>
                  <a:pt x="13" y="122"/>
                </a:lnTo>
                <a:close/>
                <a:moveTo>
                  <a:pt x="13" y="142"/>
                </a:moveTo>
                <a:lnTo>
                  <a:pt x="13" y="151"/>
                </a:lnTo>
                <a:lnTo>
                  <a:pt x="0" y="151"/>
                </a:lnTo>
                <a:lnTo>
                  <a:pt x="0" y="142"/>
                </a:lnTo>
                <a:lnTo>
                  <a:pt x="13" y="142"/>
                </a:lnTo>
                <a:close/>
                <a:moveTo>
                  <a:pt x="13" y="161"/>
                </a:moveTo>
                <a:lnTo>
                  <a:pt x="13" y="171"/>
                </a:lnTo>
                <a:lnTo>
                  <a:pt x="0" y="171"/>
                </a:lnTo>
                <a:lnTo>
                  <a:pt x="0" y="161"/>
                </a:lnTo>
                <a:lnTo>
                  <a:pt x="13" y="161"/>
                </a:lnTo>
                <a:close/>
                <a:moveTo>
                  <a:pt x="13" y="181"/>
                </a:moveTo>
                <a:lnTo>
                  <a:pt x="13" y="191"/>
                </a:lnTo>
                <a:lnTo>
                  <a:pt x="0" y="191"/>
                </a:lnTo>
                <a:lnTo>
                  <a:pt x="0" y="181"/>
                </a:lnTo>
                <a:lnTo>
                  <a:pt x="13" y="181"/>
                </a:lnTo>
                <a:close/>
                <a:moveTo>
                  <a:pt x="13" y="201"/>
                </a:moveTo>
                <a:lnTo>
                  <a:pt x="13" y="211"/>
                </a:lnTo>
                <a:lnTo>
                  <a:pt x="0" y="211"/>
                </a:lnTo>
                <a:lnTo>
                  <a:pt x="0" y="201"/>
                </a:lnTo>
                <a:lnTo>
                  <a:pt x="13" y="201"/>
                </a:lnTo>
                <a:close/>
                <a:moveTo>
                  <a:pt x="13" y="221"/>
                </a:moveTo>
                <a:lnTo>
                  <a:pt x="13" y="231"/>
                </a:lnTo>
                <a:lnTo>
                  <a:pt x="0" y="231"/>
                </a:lnTo>
                <a:lnTo>
                  <a:pt x="0" y="221"/>
                </a:lnTo>
                <a:lnTo>
                  <a:pt x="13" y="221"/>
                </a:lnTo>
                <a:close/>
                <a:moveTo>
                  <a:pt x="13" y="241"/>
                </a:moveTo>
                <a:lnTo>
                  <a:pt x="13" y="243"/>
                </a:lnTo>
                <a:lnTo>
                  <a:pt x="13" y="248"/>
                </a:lnTo>
                <a:lnTo>
                  <a:pt x="14" y="250"/>
                </a:lnTo>
                <a:lnTo>
                  <a:pt x="1" y="252"/>
                </a:lnTo>
                <a:lnTo>
                  <a:pt x="0" y="249"/>
                </a:lnTo>
                <a:lnTo>
                  <a:pt x="0" y="243"/>
                </a:lnTo>
                <a:lnTo>
                  <a:pt x="0" y="241"/>
                </a:lnTo>
                <a:lnTo>
                  <a:pt x="13" y="241"/>
                </a:lnTo>
                <a:close/>
                <a:moveTo>
                  <a:pt x="17" y="259"/>
                </a:moveTo>
                <a:lnTo>
                  <a:pt x="17" y="260"/>
                </a:lnTo>
                <a:lnTo>
                  <a:pt x="20" y="264"/>
                </a:lnTo>
                <a:lnTo>
                  <a:pt x="22" y="267"/>
                </a:lnTo>
                <a:lnTo>
                  <a:pt x="11" y="272"/>
                </a:lnTo>
                <a:lnTo>
                  <a:pt x="8" y="268"/>
                </a:lnTo>
                <a:lnTo>
                  <a:pt x="5" y="264"/>
                </a:lnTo>
                <a:lnTo>
                  <a:pt x="5" y="263"/>
                </a:lnTo>
                <a:lnTo>
                  <a:pt x="17" y="259"/>
                </a:lnTo>
                <a:close/>
                <a:moveTo>
                  <a:pt x="29" y="274"/>
                </a:moveTo>
                <a:lnTo>
                  <a:pt x="33" y="277"/>
                </a:lnTo>
                <a:lnTo>
                  <a:pt x="37" y="279"/>
                </a:lnTo>
                <a:lnTo>
                  <a:pt x="38" y="279"/>
                </a:lnTo>
                <a:lnTo>
                  <a:pt x="31" y="288"/>
                </a:lnTo>
                <a:lnTo>
                  <a:pt x="29" y="287"/>
                </a:lnTo>
                <a:lnTo>
                  <a:pt x="24" y="284"/>
                </a:lnTo>
                <a:lnTo>
                  <a:pt x="20" y="281"/>
                </a:lnTo>
                <a:lnTo>
                  <a:pt x="29" y="274"/>
                </a:lnTo>
                <a:close/>
                <a:moveTo>
                  <a:pt x="48" y="283"/>
                </a:moveTo>
                <a:lnTo>
                  <a:pt x="51" y="284"/>
                </a:lnTo>
                <a:lnTo>
                  <a:pt x="57" y="285"/>
                </a:lnTo>
                <a:lnTo>
                  <a:pt x="59" y="286"/>
                </a:lnTo>
                <a:lnTo>
                  <a:pt x="57" y="296"/>
                </a:lnTo>
                <a:lnTo>
                  <a:pt x="53" y="295"/>
                </a:lnTo>
                <a:lnTo>
                  <a:pt x="47" y="294"/>
                </a:lnTo>
                <a:lnTo>
                  <a:pt x="44" y="293"/>
                </a:lnTo>
                <a:lnTo>
                  <a:pt x="48" y="283"/>
                </a:lnTo>
                <a:close/>
                <a:moveTo>
                  <a:pt x="71" y="286"/>
                </a:moveTo>
                <a:lnTo>
                  <a:pt x="83" y="286"/>
                </a:lnTo>
                <a:lnTo>
                  <a:pt x="83" y="296"/>
                </a:lnTo>
                <a:lnTo>
                  <a:pt x="71" y="296"/>
                </a:lnTo>
                <a:lnTo>
                  <a:pt x="71" y="286"/>
                </a:lnTo>
                <a:close/>
                <a:moveTo>
                  <a:pt x="96" y="286"/>
                </a:moveTo>
                <a:lnTo>
                  <a:pt x="109" y="286"/>
                </a:lnTo>
                <a:lnTo>
                  <a:pt x="109" y="296"/>
                </a:lnTo>
                <a:lnTo>
                  <a:pt x="96" y="296"/>
                </a:lnTo>
                <a:lnTo>
                  <a:pt x="96" y="286"/>
                </a:lnTo>
                <a:close/>
                <a:moveTo>
                  <a:pt x="122" y="286"/>
                </a:moveTo>
                <a:lnTo>
                  <a:pt x="134" y="286"/>
                </a:lnTo>
                <a:lnTo>
                  <a:pt x="134" y="296"/>
                </a:lnTo>
                <a:lnTo>
                  <a:pt x="122" y="296"/>
                </a:lnTo>
                <a:lnTo>
                  <a:pt x="122" y="286"/>
                </a:lnTo>
                <a:close/>
                <a:moveTo>
                  <a:pt x="147" y="286"/>
                </a:moveTo>
                <a:lnTo>
                  <a:pt x="160" y="286"/>
                </a:lnTo>
                <a:lnTo>
                  <a:pt x="160" y="296"/>
                </a:lnTo>
                <a:lnTo>
                  <a:pt x="147" y="296"/>
                </a:lnTo>
                <a:lnTo>
                  <a:pt x="147" y="286"/>
                </a:lnTo>
                <a:close/>
                <a:moveTo>
                  <a:pt x="172" y="286"/>
                </a:moveTo>
                <a:lnTo>
                  <a:pt x="185" y="286"/>
                </a:lnTo>
                <a:lnTo>
                  <a:pt x="185" y="296"/>
                </a:lnTo>
                <a:lnTo>
                  <a:pt x="172" y="296"/>
                </a:lnTo>
                <a:lnTo>
                  <a:pt x="172" y="286"/>
                </a:lnTo>
                <a:close/>
                <a:moveTo>
                  <a:pt x="198" y="286"/>
                </a:moveTo>
                <a:lnTo>
                  <a:pt x="211" y="286"/>
                </a:lnTo>
                <a:lnTo>
                  <a:pt x="211" y="296"/>
                </a:lnTo>
                <a:lnTo>
                  <a:pt x="198" y="296"/>
                </a:lnTo>
                <a:lnTo>
                  <a:pt x="198" y="286"/>
                </a:lnTo>
                <a:close/>
                <a:moveTo>
                  <a:pt x="223" y="286"/>
                </a:moveTo>
                <a:lnTo>
                  <a:pt x="236" y="286"/>
                </a:lnTo>
                <a:lnTo>
                  <a:pt x="236" y="296"/>
                </a:lnTo>
                <a:lnTo>
                  <a:pt x="223" y="296"/>
                </a:lnTo>
                <a:lnTo>
                  <a:pt x="223" y="286"/>
                </a:lnTo>
                <a:close/>
                <a:moveTo>
                  <a:pt x="249" y="286"/>
                </a:moveTo>
                <a:lnTo>
                  <a:pt x="262" y="286"/>
                </a:lnTo>
                <a:lnTo>
                  <a:pt x="262" y="296"/>
                </a:lnTo>
                <a:lnTo>
                  <a:pt x="249" y="296"/>
                </a:lnTo>
                <a:lnTo>
                  <a:pt x="249" y="286"/>
                </a:lnTo>
                <a:close/>
                <a:moveTo>
                  <a:pt x="274" y="286"/>
                </a:moveTo>
                <a:lnTo>
                  <a:pt x="287" y="286"/>
                </a:lnTo>
                <a:lnTo>
                  <a:pt x="287" y="296"/>
                </a:lnTo>
                <a:lnTo>
                  <a:pt x="274" y="296"/>
                </a:lnTo>
                <a:lnTo>
                  <a:pt x="274" y="286"/>
                </a:lnTo>
                <a:close/>
                <a:moveTo>
                  <a:pt x="300" y="286"/>
                </a:moveTo>
                <a:lnTo>
                  <a:pt x="312" y="286"/>
                </a:lnTo>
                <a:lnTo>
                  <a:pt x="312" y="296"/>
                </a:lnTo>
                <a:lnTo>
                  <a:pt x="300" y="296"/>
                </a:lnTo>
                <a:lnTo>
                  <a:pt x="300" y="286"/>
                </a:lnTo>
                <a:close/>
                <a:moveTo>
                  <a:pt x="325" y="286"/>
                </a:moveTo>
                <a:lnTo>
                  <a:pt x="338" y="286"/>
                </a:lnTo>
                <a:lnTo>
                  <a:pt x="338" y="296"/>
                </a:lnTo>
                <a:lnTo>
                  <a:pt x="325" y="296"/>
                </a:lnTo>
                <a:lnTo>
                  <a:pt x="325" y="286"/>
                </a:lnTo>
                <a:close/>
                <a:moveTo>
                  <a:pt x="351" y="286"/>
                </a:moveTo>
                <a:lnTo>
                  <a:pt x="363" y="286"/>
                </a:lnTo>
                <a:lnTo>
                  <a:pt x="363" y="296"/>
                </a:lnTo>
                <a:lnTo>
                  <a:pt x="351" y="296"/>
                </a:lnTo>
                <a:lnTo>
                  <a:pt x="351" y="286"/>
                </a:lnTo>
                <a:close/>
                <a:moveTo>
                  <a:pt x="376" y="286"/>
                </a:moveTo>
                <a:lnTo>
                  <a:pt x="389" y="286"/>
                </a:lnTo>
                <a:lnTo>
                  <a:pt x="389" y="296"/>
                </a:lnTo>
                <a:lnTo>
                  <a:pt x="376" y="296"/>
                </a:lnTo>
                <a:lnTo>
                  <a:pt x="376" y="286"/>
                </a:lnTo>
                <a:close/>
                <a:moveTo>
                  <a:pt x="401" y="286"/>
                </a:moveTo>
                <a:lnTo>
                  <a:pt x="414" y="286"/>
                </a:lnTo>
                <a:lnTo>
                  <a:pt x="414" y="296"/>
                </a:lnTo>
                <a:lnTo>
                  <a:pt x="401" y="296"/>
                </a:lnTo>
                <a:lnTo>
                  <a:pt x="401" y="286"/>
                </a:lnTo>
                <a:close/>
                <a:moveTo>
                  <a:pt x="427" y="286"/>
                </a:moveTo>
                <a:lnTo>
                  <a:pt x="440" y="286"/>
                </a:lnTo>
                <a:lnTo>
                  <a:pt x="440" y="296"/>
                </a:lnTo>
                <a:lnTo>
                  <a:pt x="427" y="296"/>
                </a:lnTo>
                <a:lnTo>
                  <a:pt x="427" y="286"/>
                </a:lnTo>
                <a:close/>
                <a:moveTo>
                  <a:pt x="452" y="286"/>
                </a:moveTo>
                <a:lnTo>
                  <a:pt x="465" y="286"/>
                </a:lnTo>
                <a:lnTo>
                  <a:pt x="465" y="296"/>
                </a:lnTo>
                <a:lnTo>
                  <a:pt x="452" y="296"/>
                </a:lnTo>
                <a:lnTo>
                  <a:pt x="452" y="286"/>
                </a:lnTo>
                <a:close/>
                <a:moveTo>
                  <a:pt x="478" y="286"/>
                </a:moveTo>
                <a:lnTo>
                  <a:pt x="491" y="286"/>
                </a:lnTo>
                <a:lnTo>
                  <a:pt x="491" y="296"/>
                </a:lnTo>
                <a:lnTo>
                  <a:pt x="478" y="296"/>
                </a:lnTo>
                <a:lnTo>
                  <a:pt x="478" y="286"/>
                </a:lnTo>
                <a:close/>
                <a:moveTo>
                  <a:pt x="503" y="286"/>
                </a:moveTo>
                <a:lnTo>
                  <a:pt x="516" y="286"/>
                </a:lnTo>
                <a:lnTo>
                  <a:pt x="516" y="296"/>
                </a:lnTo>
                <a:lnTo>
                  <a:pt x="503" y="296"/>
                </a:lnTo>
                <a:lnTo>
                  <a:pt x="503" y="286"/>
                </a:lnTo>
                <a:close/>
                <a:moveTo>
                  <a:pt x="529" y="286"/>
                </a:moveTo>
                <a:lnTo>
                  <a:pt x="541" y="286"/>
                </a:lnTo>
                <a:lnTo>
                  <a:pt x="541" y="296"/>
                </a:lnTo>
                <a:lnTo>
                  <a:pt x="529" y="296"/>
                </a:lnTo>
                <a:lnTo>
                  <a:pt x="529" y="286"/>
                </a:lnTo>
                <a:close/>
                <a:moveTo>
                  <a:pt x="554" y="286"/>
                </a:moveTo>
                <a:lnTo>
                  <a:pt x="567" y="286"/>
                </a:lnTo>
                <a:lnTo>
                  <a:pt x="567" y="296"/>
                </a:lnTo>
                <a:lnTo>
                  <a:pt x="554" y="296"/>
                </a:lnTo>
                <a:lnTo>
                  <a:pt x="554" y="286"/>
                </a:lnTo>
                <a:close/>
                <a:moveTo>
                  <a:pt x="580" y="286"/>
                </a:moveTo>
                <a:lnTo>
                  <a:pt x="592" y="286"/>
                </a:lnTo>
                <a:lnTo>
                  <a:pt x="592" y="296"/>
                </a:lnTo>
                <a:lnTo>
                  <a:pt x="580" y="296"/>
                </a:lnTo>
                <a:lnTo>
                  <a:pt x="580" y="286"/>
                </a:lnTo>
                <a:close/>
                <a:moveTo>
                  <a:pt x="605" y="286"/>
                </a:moveTo>
                <a:lnTo>
                  <a:pt x="618" y="286"/>
                </a:lnTo>
                <a:lnTo>
                  <a:pt x="618" y="296"/>
                </a:lnTo>
                <a:lnTo>
                  <a:pt x="605" y="296"/>
                </a:lnTo>
                <a:lnTo>
                  <a:pt x="605" y="286"/>
                </a:lnTo>
                <a:close/>
                <a:moveTo>
                  <a:pt x="631" y="286"/>
                </a:moveTo>
                <a:lnTo>
                  <a:pt x="643" y="286"/>
                </a:lnTo>
                <a:lnTo>
                  <a:pt x="643" y="296"/>
                </a:lnTo>
                <a:lnTo>
                  <a:pt x="631" y="296"/>
                </a:lnTo>
                <a:lnTo>
                  <a:pt x="631" y="286"/>
                </a:lnTo>
                <a:close/>
                <a:moveTo>
                  <a:pt x="656" y="286"/>
                </a:moveTo>
                <a:lnTo>
                  <a:pt x="669" y="286"/>
                </a:lnTo>
                <a:lnTo>
                  <a:pt x="669" y="296"/>
                </a:lnTo>
                <a:lnTo>
                  <a:pt x="656" y="296"/>
                </a:lnTo>
                <a:lnTo>
                  <a:pt x="656" y="286"/>
                </a:lnTo>
                <a:close/>
                <a:moveTo>
                  <a:pt x="681" y="286"/>
                </a:moveTo>
                <a:lnTo>
                  <a:pt x="694" y="286"/>
                </a:lnTo>
                <a:lnTo>
                  <a:pt x="694" y="296"/>
                </a:lnTo>
                <a:lnTo>
                  <a:pt x="681" y="296"/>
                </a:lnTo>
                <a:lnTo>
                  <a:pt x="681" y="286"/>
                </a:lnTo>
                <a:close/>
                <a:moveTo>
                  <a:pt x="707" y="286"/>
                </a:moveTo>
                <a:lnTo>
                  <a:pt x="720" y="286"/>
                </a:lnTo>
                <a:lnTo>
                  <a:pt x="720" y="296"/>
                </a:lnTo>
                <a:lnTo>
                  <a:pt x="707" y="296"/>
                </a:lnTo>
                <a:lnTo>
                  <a:pt x="707" y="286"/>
                </a:lnTo>
                <a:close/>
                <a:moveTo>
                  <a:pt x="732" y="286"/>
                </a:moveTo>
                <a:lnTo>
                  <a:pt x="745" y="286"/>
                </a:lnTo>
                <a:lnTo>
                  <a:pt x="745" y="296"/>
                </a:lnTo>
                <a:lnTo>
                  <a:pt x="732" y="296"/>
                </a:lnTo>
                <a:lnTo>
                  <a:pt x="732" y="286"/>
                </a:lnTo>
                <a:close/>
                <a:moveTo>
                  <a:pt x="758" y="286"/>
                </a:moveTo>
                <a:lnTo>
                  <a:pt x="770" y="286"/>
                </a:lnTo>
                <a:lnTo>
                  <a:pt x="770" y="296"/>
                </a:lnTo>
                <a:lnTo>
                  <a:pt x="758" y="296"/>
                </a:lnTo>
                <a:lnTo>
                  <a:pt x="758" y="286"/>
                </a:lnTo>
                <a:close/>
                <a:moveTo>
                  <a:pt x="783" y="286"/>
                </a:moveTo>
                <a:lnTo>
                  <a:pt x="796" y="286"/>
                </a:lnTo>
                <a:lnTo>
                  <a:pt x="796" y="296"/>
                </a:lnTo>
                <a:lnTo>
                  <a:pt x="783" y="296"/>
                </a:lnTo>
                <a:lnTo>
                  <a:pt x="783" y="286"/>
                </a:lnTo>
                <a:close/>
                <a:moveTo>
                  <a:pt x="809" y="286"/>
                </a:moveTo>
                <a:lnTo>
                  <a:pt x="821" y="286"/>
                </a:lnTo>
                <a:lnTo>
                  <a:pt x="821" y="296"/>
                </a:lnTo>
                <a:lnTo>
                  <a:pt x="809" y="296"/>
                </a:lnTo>
                <a:lnTo>
                  <a:pt x="809" y="286"/>
                </a:lnTo>
                <a:close/>
                <a:moveTo>
                  <a:pt x="834" y="286"/>
                </a:moveTo>
                <a:lnTo>
                  <a:pt x="847" y="286"/>
                </a:lnTo>
                <a:lnTo>
                  <a:pt x="847" y="296"/>
                </a:lnTo>
                <a:lnTo>
                  <a:pt x="834" y="296"/>
                </a:lnTo>
                <a:lnTo>
                  <a:pt x="834" y="286"/>
                </a:lnTo>
                <a:close/>
                <a:moveTo>
                  <a:pt x="860" y="286"/>
                </a:moveTo>
                <a:lnTo>
                  <a:pt x="872" y="286"/>
                </a:lnTo>
                <a:lnTo>
                  <a:pt x="872" y="296"/>
                </a:lnTo>
                <a:lnTo>
                  <a:pt x="860" y="296"/>
                </a:lnTo>
                <a:lnTo>
                  <a:pt x="860" y="286"/>
                </a:lnTo>
                <a:close/>
                <a:moveTo>
                  <a:pt x="885" y="286"/>
                </a:moveTo>
                <a:lnTo>
                  <a:pt x="898" y="286"/>
                </a:lnTo>
                <a:lnTo>
                  <a:pt x="898" y="296"/>
                </a:lnTo>
                <a:lnTo>
                  <a:pt x="885" y="296"/>
                </a:lnTo>
                <a:lnTo>
                  <a:pt x="885" y="286"/>
                </a:lnTo>
                <a:close/>
                <a:moveTo>
                  <a:pt x="910" y="286"/>
                </a:moveTo>
                <a:lnTo>
                  <a:pt x="923" y="286"/>
                </a:lnTo>
                <a:lnTo>
                  <a:pt x="923" y="296"/>
                </a:lnTo>
                <a:lnTo>
                  <a:pt x="910" y="296"/>
                </a:lnTo>
                <a:lnTo>
                  <a:pt x="910" y="286"/>
                </a:lnTo>
                <a:close/>
                <a:moveTo>
                  <a:pt x="935" y="286"/>
                </a:moveTo>
                <a:lnTo>
                  <a:pt x="939" y="285"/>
                </a:lnTo>
                <a:lnTo>
                  <a:pt x="944" y="284"/>
                </a:lnTo>
                <a:lnTo>
                  <a:pt x="946" y="284"/>
                </a:lnTo>
                <a:lnTo>
                  <a:pt x="950" y="293"/>
                </a:lnTo>
                <a:lnTo>
                  <a:pt x="947" y="294"/>
                </a:lnTo>
                <a:lnTo>
                  <a:pt x="941" y="295"/>
                </a:lnTo>
                <a:lnTo>
                  <a:pt x="937" y="296"/>
                </a:lnTo>
                <a:lnTo>
                  <a:pt x="935" y="286"/>
                </a:lnTo>
                <a:close/>
                <a:moveTo>
                  <a:pt x="956" y="280"/>
                </a:moveTo>
                <a:lnTo>
                  <a:pt x="958" y="279"/>
                </a:lnTo>
                <a:lnTo>
                  <a:pt x="962" y="276"/>
                </a:lnTo>
                <a:lnTo>
                  <a:pt x="965" y="274"/>
                </a:lnTo>
                <a:lnTo>
                  <a:pt x="974" y="282"/>
                </a:lnTo>
                <a:lnTo>
                  <a:pt x="970" y="284"/>
                </a:lnTo>
                <a:lnTo>
                  <a:pt x="965" y="287"/>
                </a:lnTo>
                <a:lnTo>
                  <a:pt x="963" y="288"/>
                </a:lnTo>
                <a:lnTo>
                  <a:pt x="956" y="280"/>
                </a:lnTo>
                <a:close/>
                <a:moveTo>
                  <a:pt x="973" y="267"/>
                </a:moveTo>
                <a:lnTo>
                  <a:pt x="973" y="267"/>
                </a:lnTo>
                <a:lnTo>
                  <a:pt x="976" y="264"/>
                </a:lnTo>
                <a:lnTo>
                  <a:pt x="978" y="260"/>
                </a:lnTo>
                <a:lnTo>
                  <a:pt x="978" y="260"/>
                </a:lnTo>
                <a:lnTo>
                  <a:pt x="990" y="263"/>
                </a:lnTo>
                <a:lnTo>
                  <a:pt x="989" y="264"/>
                </a:lnTo>
                <a:lnTo>
                  <a:pt x="986" y="269"/>
                </a:lnTo>
                <a:lnTo>
                  <a:pt x="983" y="273"/>
                </a:lnTo>
                <a:lnTo>
                  <a:pt x="983" y="273"/>
                </a:lnTo>
                <a:lnTo>
                  <a:pt x="973" y="267"/>
                </a:lnTo>
                <a:close/>
                <a:moveTo>
                  <a:pt x="981" y="251"/>
                </a:moveTo>
                <a:lnTo>
                  <a:pt x="982" y="248"/>
                </a:lnTo>
                <a:lnTo>
                  <a:pt x="982" y="243"/>
                </a:lnTo>
                <a:lnTo>
                  <a:pt x="982" y="242"/>
                </a:lnTo>
                <a:lnTo>
                  <a:pt x="995" y="242"/>
                </a:lnTo>
                <a:lnTo>
                  <a:pt x="995" y="244"/>
                </a:lnTo>
                <a:lnTo>
                  <a:pt x="994" y="249"/>
                </a:lnTo>
                <a:lnTo>
                  <a:pt x="994" y="253"/>
                </a:lnTo>
                <a:lnTo>
                  <a:pt x="981" y="251"/>
                </a:lnTo>
                <a:close/>
                <a:moveTo>
                  <a:pt x="982" y="232"/>
                </a:moveTo>
                <a:lnTo>
                  <a:pt x="982" y="222"/>
                </a:lnTo>
                <a:lnTo>
                  <a:pt x="995" y="222"/>
                </a:lnTo>
                <a:lnTo>
                  <a:pt x="995" y="232"/>
                </a:lnTo>
                <a:lnTo>
                  <a:pt x="982" y="232"/>
                </a:lnTo>
                <a:close/>
                <a:moveTo>
                  <a:pt x="982" y="212"/>
                </a:moveTo>
                <a:lnTo>
                  <a:pt x="982" y="202"/>
                </a:lnTo>
                <a:lnTo>
                  <a:pt x="995" y="202"/>
                </a:lnTo>
                <a:lnTo>
                  <a:pt x="995" y="212"/>
                </a:lnTo>
                <a:lnTo>
                  <a:pt x="982" y="212"/>
                </a:lnTo>
                <a:close/>
                <a:moveTo>
                  <a:pt x="982" y="192"/>
                </a:moveTo>
                <a:lnTo>
                  <a:pt x="982" y="182"/>
                </a:lnTo>
                <a:lnTo>
                  <a:pt x="995" y="182"/>
                </a:lnTo>
                <a:lnTo>
                  <a:pt x="995" y="192"/>
                </a:lnTo>
                <a:lnTo>
                  <a:pt x="982" y="192"/>
                </a:lnTo>
                <a:close/>
                <a:moveTo>
                  <a:pt x="982" y="172"/>
                </a:moveTo>
                <a:lnTo>
                  <a:pt x="982" y="162"/>
                </a:lnTo>
                <a:lnTo>
                  <a:pt x="995" y="162"/>
                </a:lnTo>
                <a:lnTo>
                  <a:pt x="995" y="172"/>
                </a:lnTo>
                <a:lnTo>
                  <a:pt x="982" y="172"/>
                </a:lnTo>
                <a:close/>
                <a:moveTo>
                  <a:pt x="982" y="152"/>
                </a:moveTo>
                <a:lnTo>
                  <a:pt x="982" y="142"/>
                </a:lnTo>
                <a:lnTo>
                  <a:pt x="995" y="142"/>
                </a:lnTo>
                <a:lnTo>
                  <a:pt x="995" y="152"/>
                </a:lnTo>
                <a:lnTo>
                  <a:pt x="982" y="152"/>
                </a:lnTo>
                <a:close/>
                <a:moveTo>
                  <a:pt x="982" y="132"/>
                </a:moveTo>
                <a:lnTo>
                  <a:pt x="982" y="122"/>
                </a:lnTo>
                <a:lnTo>
                  <a:pt x="995" y="122"/>
                </a:lnTo>
                <a:lnTo>
                  <a:pt x="995" y="132"/>
                </a:lnTo>
                <a:lnTo>
                  <a:pt x="982" y="132"/>
                </a:lnTo>
                <a:close/>
                <a:moveTo>
                  <a:pt x="982" y="112"/>
                </a:moveTo>
                <a:lnTo>
                  <a:pt x="982" y="102"/>
                </a:lnTo>
                <a:lnTo>
                  <a:pt x="995" y="102"/>
                </a:lnTo>
                <a:lnTo>
                  <a:pt x="995" y="112"/>
                </a:lnTo>
                <a:lnTo>
                  <a:pt x="982" y="112"/>
                </a:lnTo>
                <a:close/>
                <a:moveTo>
                  <a:pt x="982" y="92"/>
                </a:moveTo>
                <a:lnTo>
                  <a:pt x="982" y="82"/>
                </a:lnTo>
                <a:lnTo>
                  <a:pt x="995" y="82"/>
                </a:lnTo>
                <a:lnTo>
                  <a:pt x="995" y="92"/>
                </a:lnTo>
                <a:lnTo>
                  <a:pt x="982" y="92"/>
                </a:lnTo>
                <a:close/>
                <a:moveTo>
                  <a:pt x="982" y="72"/>
                </a:moveTo>
                <a:lnTo>
                  <a:pt x="982" y="62"/>
                </a:lnTo>
                <a:lnTo>
                  <a:pt x="995" y="62"/>
                </a:lnTo>
                <a:lnTo>
                  <a:pt x="995" y="72"/>
                </a:lnTo>
                <a:lnTo>
                  <a:pt x="982" y="72"/>
                </a:lnTo>
                <a:close/>
                <a:moveTo>
                  <a:pt x="982" y="53"/>
                </a:moveTo>
                <a:lnTo>
                  <a:pt x="982" y="48"/>
                </a:lnTo>
                <a:lnTo>
                  <a:pt x="981" y="44"/>
                </a:lnTo>
                <a:lnTo>
                  <a:pt x="981" y="44"/>
                </a:lnTo>
                <a:lnTo>
                  <a:pt x="993" y="41"/>
                </a:lnTo>
                <a:lnTo>
                  <a:pt x="993" y="43"/>
                </a:lnTo>
                <a:lnTo>
                  <a:pt x="994" y="48"/>
                </a:lnTo>
                <a:lnTo>
                  <a:pt x="995" y="52"/>
                </a:lnTo>
                <a:lnTo>
                  <a:pt x="982" y="53"/>
                </a:lnTo>
                <a:close/>
                <a:moveTo>
                  <a:pt x="977" y="35"/>
                </a:moveTo>
                <a:lnTo>
                  <a:pt x="975" y="32"/>
                </a:lnTo>
                <a:lnTo>
                  <a:pt x="973" y="29"/>
                </a:lnTo>
                <a:lnTo>
                  <a:pt x="971" y="28"/>
                </a:lnTo>
                <a:lnTo>
                  <a:pt x="982" y="22"/>
                </a:lnTo>
                <a:lnTo>
                  <a:pt x="983" y="24"/>
                </a:lnTo>
                <a:lnTo>
                  <a:pt x="987" y="28"/>
                </a:lnTo>
                <a:lnTo>
                  <a:pt x="989" y="31"/>
                </a:lnTo>
                <a:lnTo>
                  <a:pt x="977" y="35"/>
                </a:lnTo>
                <a:close/>
                <a:moveTo>
                  <a:pt x="964" y="21"/>
                </a:moveTo>
                <a:lnTo>
                  <a:pt x="962" y="20"/>
                </a:lnTo>
                <a:lnTo>
                  <a:pt x="958" y="17"/>
                </a:lnTo>
                <a:lnTo>
                  <a:pt x="954" y="16"/>
                </a:lnTo>
                <a:lnTo>
                  <a:pt x="961" y="7"/>
                </a:lnTo>
                <a:lnTo>
                  <a:pt x="965" y="9"/>
                </a:lnTo>
                <a:lnTo>
                  <a:pt x="970" y="12"/>
                </a:lnTo>
                <a:lnTo>
                  <a:pt x="972" y="14"/>
                </a:lnTo>
                <a:lnTo>
                  <a:pt x="964" y="21"/>
                </a:lnTo>
                <a:close/>
                <a:moveTo>
                  <a:pt x="944" y="12"/>
                </a:moveTo>
                <a:lnTo>
                  <a:pt x="943" y="12"/>
                </a:lnTo>
                <a:lnTo>
                  <a:pt x="938" y="11"/>
                </a:lnTo>
                <a:lnTo>
                  <a:pt x="933" y="10"/>
                </a:lnTo>
                <a:lnTo>
                  <a:pt x="933" y="10"/>
                </a:lnTo>
                <a:lnTo>
                  <a:pt x="934" y="0"/>
                </a:lnTo>
                <a:lnTo>
                  <a:pt x="935" y="1"/>
                </a:lnTo>
                <a:lnTo>
                  <a:pt x="941" y="1"/>
                </a:lnTo>
                <a:lnTo>
                  <a:pt x="948" y="3"/>
                </a:lnTo>
                <a:lnTo>
                  <a:pt x="948" y="3"/>
                </a:lnTo>
                <a:lnTo>
                  <a:pt x="944" y="12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38"/>
          <p:cNvSpPr>
            <a:spLocks noChangeArrowheads="1"/>
          </p:cNvSpPr>
          <p:nvPr/>
        </p:nvSpPr>
        <p:spPr bwMode="auto">
          <a:xfrm>
            <a:off x="1892300" y="2940050"/>
            <a:ext cx="492125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Office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Rectangle 39"/>
          <p:cNvSpPr>
            <a:spLocks noChangeArrowheads="1"/>
          </p:cNvSpPr>
          <p:nvPr/>
        </p:nvSpPr>
        <p:spPr bwMode="auto">
          <a:xfrm>
            <a:off x="1628775" y="3092450"/>
            <a:ext cx="1025525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Administrator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Freeform 40"/>
          <p:cNvSpPr>
            <a:spLocks noEditPoints="1"/>
          </p:cNvSpPr>
          <p:nvPr/>
        </p:nvSpPr>
        <p:spPr bwMode="auto">
          <a:xfrm>
            <a:off x="3130550" y="2846388"/>
            <a:ext cx="1584325" cy="469900"/>
          </a:xfrm>
          <a:custGeom>
            <a:avLst/>
            <a:gdLst>
              <a:gd name="T0" fmla="*/ 905 w 998"/>
              <a:gd name="T1" fmla="*/ 10 h 296"/>
              <a:gd name="T2" fmla="*/ 854 w 998"/>
              <a:gd name="T3" fmla="*/ 10 h 296"/>
              <a:gd name="T4" fmla="*/ 803 w 998"/>
              <a:gd name="T5" fmla="*/ 10 h 296"/>
              <a:gd name="T6" fmla="*/ 753 w 998"/>
              <a:gd name="T7" fmla="*/ 10 h 296"/>
              <a:gd name="T8" fmla="*/ 702 w 998"/>
              <a:gd name="T9" fmla="*/ 10 h 296"/>
              <a:gd name="T10" fmla="*/ 651 w 998"/>
              <a:gd name="T11" fmla="*/ 10 h 296"/>
              <a:gd name="T12" fmla="*/ 600 w 998"/>
              <a:gd name="T13" fmla="*/ 10 h 296"/>
              <a:gd name="T14" fmla="*/ 549 w 998"/>
              <a:gd name="T15" fmla="*/ 10 h 296"/>
              <a:gd name="T16" fmla="*/ 498 w 998"/>
              <a:gd name="T17" fmla="*/ 10 h 296"/>
              <a:gd name="T18" fmla="*/ 447 w 998"/>
              <a:gd name="T19" fmla="*/ 10 h 296"/>
              <a:gd name="T20" fmla="*/ 396 w 998"/>
              <a:gd name="T21" fmla="*/ 10 h 296"/>
              <a:gd name="T22" fmla="*/ 345 w 998"/>
              <a:gd name="T23" fmla="*/ 10 h 296"/>
              <a:gd name="T24" fmla="*/ 295 w 998"/>
              <a:gd name="T25" fmla="*/ 10 h 296"/>
              <a:gd name="T26" fmla="*/ 244 w 998"/>
              <a:gd name="T27" fmla="*/ 10 h 296"/>
              <a:gd name="T28" fmla="*/ 193 w 998"/>
              <a:gd name="T29" fmla="*/ 10 h 296"/>
              <a:gd name="T30" fmla="*/ 142 w 998"/>
              <a:gd name="T31" fmla="*/ 10 h 296"/>
              <a:gd name="T32" fmla="*/ 91 w 998"/>
              <a:gd name="T33" fmla="*/ 10 h 296"/>
              <a:gd name="T34" fmla="*/ 44 w 998"/>
              <a:gd name="T35" fmla="*/ 14 h 296"/>
              <a:gd name="T36" fmla="*/ 25 w 998"/>
              <a:gd name="T37" fmla="*/ 26 h 296"/>
              <a:gd name="T38" fmla="*/ 15 w 998"/>
              <a:gd name="T39" fmla="*/ 41 h 296"/>
              <a:gd name="T40" fmla="*/ 13 w 998"/>
              <a:gd name="T41" fmla="*/ 69 h 296"/>
              <a:gd name="T42" fmla="*/ 13 w 998"/>
              <a:gd name="T43" fmla="*/ 109 h 296"/>
              <a:gd name="T44" fmla="*/ 13 w 998"/>
              <a:gd name="T45" fmla="*/ 149 h 296"/>
              <a:gd name="T46" fmla="*/ 13 w 998"/>
              <a:gd name="T47" fmla="*/ 189 h 296"/>
              <a:gd name="T48" fmla="*/ 13 w 998"/>
              <a:gd name="T49" fmla="*/ 229 h 296"/>
              <a:gd name="T50" fmla="*/ 0 w 998"/>
              <a:gd name="T51" fmla="*/ 243 h 296"/>
              <a:gd name="T52" fmla="*/ 4 w 998"/>
              <a:gd name="T53" fmla="*/ 260 h 296"/>
              <a:gd name="T54" fmla="*/ 27 w 998"/>
              <a:gd name="T55" fmla="*/ 272 h 296"/>
              <a:gd name="T56" fmla="*/ 68 w 998"/>
              <a:gd name="T57" fmla="*/ 286 h 296"/>
              <a:gd name="T58" fmla="*/ 118 w 998"/>
              <a:gd name="T59" fmla="*/ 286 h 296"/>
              <a:gd name="T60" fmla="*/ 169 w 998"/>
              <a:gd name="T61" fmla="*/ 286 h 296"/>
              <a:gd name="T62" fmla="*/ 220 w 998"/>
              <a:gd name="T63" fmla="*/ 286 h 296"/>
              <a:gd name="T64" fmla="*/ 271 w 998"/>
              <a:gd name="T65" fmla="*/ 286 h 296"/>
              <a:gd name="T66" fmla="*/ 322 w 998"/>
              <a:gd name="T67" fmla="*/ 286 h 296"/>
              <a:gd name="T68" fmla="*/ 373 w 998"/>
              <a:gd name="T69" fmla="*/ 286 h 296"/>
              <a:gd name="T70" fmla="*/ 424 w 998"/>
              <a:gd name="T71" fmla="*/ 286 h 296"/>
              <a:gd name="T72" fmla="*/ 475 w 998"/>
              <a:gd name="T73" fmla="*/ 286 h 296"/>
              <a:gd name="T74" fmla="*/ 526 w 998"/>
              <a:gd name="T75" fmla="*/ 286 h 296"/>
              <a:gd name="T76" fmla="*/ 577 w 998"/>
              <a:gd name="T77" fmla="*/ 286 h 296"/>
              <a:gd name="T78" fmla="*/ 627 w 998"/>
              <a:gd name="T79" fmla="*/ 286 h 296"/>
              <a:gd name="T80" fmla="*/ 678 w 998"/>
              <a:gd name="T81" fmla="*/ 286 h 296"/>
              <a:gd name="T82" fmla="*/ 729 w 998"/>
              <a:gd name="T83" fmla="*/ 286 h 296"/>
              <a:gd name="T84" fmla="*/ 780 w 998"/>
              <a:gd name="T85" fmla="*/ 286 h 296"/>
              <a:gd name="T86" fmla="*/ 831 w 998"/>
              <a:gd name="T87" fmla="*/ 286 h 296"/>
              <a:gd name="T88" fmla="*/ 882 w 998"/>
              <a:gd name="T89" fmla="*/ 286 h 296"/>
              <a:gd name="T90" fmla="*/ 932 w 998"/>
              <a:gd name="T91" fmla="*/ 286 h 296"/>
              <a:gd name="T92" fmla="*/ 957 w 998"/>
              <a:gd name="T93" fmla="*/ 281 h 296"/>
              <a:gd name="T94" fmla="*/ 976 w 998"/>
              <a:gd name="T95" fmla="*/ 267 h 296"/>
              <a:gd name="T96" fmla="*/ 984 w 998"/>
              <a:gd name="T97" fmla="*/ 252 h 296"/>
              <a:gd name="T98" fmla="*/ 998 w 998"/>
              <a:gd name="T99" fmla="*/ 227 h 296"/>
              <a:gd name="T100" fmla="*/ 998 w 998"/>
              <a:gd name="T101" fmla="*/ 187 h 296"/>
              <a:gd name="T102" fmla="*/ 998 w 998"/>
              <a:gd name="T103" fmla="*/ 147 h 296"/>
              <a:gd name="T104" fmla="*/ 998 w 998"/>
              <a:gd name="T105" fmla="*/ 107 h 296"/>
              <a:gd name="T106" fmla="*/ 998 w 998"/>
              <a:gd name="T107" fmla="*/ 67 h 296"/>
              <a:gd name="T108" fmla="*/ 998 w 998"/>
              <a:gd name="T109" fmla="*/ 58 h 296"/>
              <a:gd name="T110" fmla="*/ 982 w 998"/>
              <a:gd name="T111" fmla="*/ 40 h 296"/>
              <a:gd name="T112" fmla="*/ 952 w 998"/>
              <a:gd name="T113" fmla="*/ 14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98" h="296">
                <a:moveTo>
                  <a:pt x="931" y="10"/>
                </a:moveTo>
                <a:lnTo>
                  <a:pt x="918" y="10"/>
                </a:lnTo>
                <a:lnTo>
                  <a:pt x="918" y="0"/>
                </a:lnTo>
                <a:lnTo>
                  <a:pt x="931" y="0"/>
                </a:lnTo>
                <a:lnTo>
                  <a:pt x="931" y="10"/>
                </a:lnTo>
                <a:close/>
                <a:moveTo>
                  <a:pt x="905" y="10"/>
                </a:moveTo>
                <a:lnTo>
                  <a:pt x="893" y="10"/>
                </a:lnTo>
                <a:lnTo>
                  <a:pt x="893" y="0"/>
                </a:lnTo>
                <a:lnTo>
                  <a:pt x="905" y="0"/>
                </a:lnTo>
                <a:lnTo>
                  <a:pt x="905" y="10"/>
                </a:lnTo>
                <a:close/>
                <a:moveTo>
                  <a:pt x="880" y="10"/>
                </a:moveTo>
                <a:lnTo>
                  <a:pt x="867" y="10"/>
                </a:lnTo>
                <a:lnTo>
                  <a:pt x="867" y="0"/>
                </a:lnTo>
                <a:lnTo>
                  <a:pt x="880" y="0"/>
                </a:lnTo>
                <a:lnTo>
                  <a:pt x="880" y="10"/>
                </a:lnTo>
                <a:close/>
                <a:moveTo>
                  <a:pt x="854" y="10"/>
                </a:moveTo>
                <a:lnTo>
                  <a:pt x="842" y="10"/>
                </a:lnTo>
                <a:lnTo>
                  <a:pt x="842" y="0"/>
                </a:lnTo>
                <a:lnTo>
                  <a:pt x="854" y="0"/>
                </a:lnTo>
                <a:lnTo>
                  <a:pt x="854" y="10"/>
                </a:lnTo>
                <a:close/>
                <a:moveTo>
                  <a:pt x="829" y="10"/>
                </a:moveTo>
                <a:lnTo>
                  <a:pt x="816" y="10"/>
                </a:lnTo>
                <a:lnTo>
                  <a:pt x="816" y="0"/>
                </a:lnTo>
                <a:lnTo>
                  <a:pt x="829" y="0"/>
                </a:lnTo>
                <a:lnTo>
                  <a:pt x="829" y="10"/>
                </a:lnTo>
                <a:close/>
                <a:moveTo>
                  <a:pt x="803" y="10"/>
                </a:moveTo>
                <a:lnTo>
                  <a:pt x="791" y="10"/>
                </a:lnTo>
                <a:lnTo>
                  <a:pt x="791" y="0"/>
                </a:lnTo>
                <a:lnTo>
                  <a:pt x="803" y="0"/>
                </a:lnTo>
                <a:lnTo>
                  <a:pt x="803" y="10"/>
                </a:lnTo>
                <a:close/>
                <a:moveTo>
                  <a:pt x="778" y="10"/>
                </a:moveTo>
                <a:lnTo>
                  <a:pt x="765" y="10"/>
                </a:lnTo>
                <a:lnTo>
                  <a:pt x="765" y="0"/>
                </a:lnTo>
                <a:lnTo>
                  <a:pt x="778" y="0"/>
                </a:lnTo>
                <a:lnTo>
                  <a:pt x="778" y="10"/>
                </a:lnTo>
                <a:close/>
                <a:moveTo>
                  <a:pt x="753" y="10"/>
                </a:moveTo>
                <a:lnTo>
                  <a:pt x="740" y="10"/>
                </a:lnTo>
                <a:lnTo>
                  <a:pt x="740" y="0"/>
                </a:lnTo>
                <a:lnTo>
                  <a:pt x="753" y="0"/>
                </a:lnTo>
                <a:lnTo>
                  <a:pt x="753" y="10"/>
                </a:lnTo>
                <a:close/>
                <a:moveTo>
                  <a:pt x="727" y="10"/>
                </a:moveTo>
                <a:lnTo>
                  <a:pt x="714" y="10"/>
                </a:lnTo>
                <a:lnTo>
                  <a:pt x="714" y="0"/>
                </a:lnTo>
                <a:lnTo>
                  <a:pt x="727" y="0"/>
                </a:lnTo>
                <a:lnTo>
                  <a:pt x="727" y="10"/>
                </a:lnTo>
                <a:close/>
                <a:moveTo>
                  <a:pt x="702" y="10"/>
                </a:moveTo>
                <a:lnTo>
                  <a:pt x="689" y="10"/>
                </a:lnTo>
                <a:lnTo>
                  <a:pt x="689" y="0"/>
                </a:lnTo>
                <a:lnTo>
                  <a:pt x="702" y="0"/>
                </a:lnTo>
                <a:lnTo>
                  <a:pt x="702" y="10"/>
                </a:lnTo>
                <a:close/>
                <a:moveTo>
                  <a:pt x="676" y="10"/>
                </a:moveTo>
                <a:lnTo>
                  <a:pt x="664" y="10"/>
                </a:lnTo>
                <a:lnTo>
                  <a:pt x="664" y="0"/>
                </a:lnTo>
                <a:lnTo>
                  <a:pt x="676" y="0"/>
                </a:lnTo>
                <a:lnTo>
                  <a:pt x="676" y="10"/>
                </a:lnTo>
                <a:close/>
                <a:moveTo>
                  <a:pt x="651" y="10"/>
                </a:moveTo>
                <a:lnTo>
                  <a:pt x="638" y="10"/>
                </a:lnTo>
                <a:lnTo>
                  <a:pt x="638" y="0"/>
                </a:lnTo>
                <a:lnTo>
                  <a:pt x="651" y="0"/>
                </a:lnTo>
                <a:lnTo>
                  <a:pt x="651" y="10"/>
                </a:lnTo>
                <a:close/>
                <a:moveTo>
                  <a:pt x="625" y="10"/>
                </a:moveTo>
                <a:lnTo>
                  <a:pt x="613" y="10"/>
                </a:lnTo>
                <a:lnTo>
                  <a:pt x="613" y="0"/>
                </a:lnTo>
                <a:lnTo>
                  <a:pt x="625" y="0"/>
                </a:lnTo>
                <a:lnTo>
                  <a:pt x="625" y="10"/>
                </a:lnTo>
                <a:close/>
                <a:moveTo>
                  <a:pt x="600" y="10"/>
                </a:moveTo>
                <a:lnTo>
                  <a:pt x="587" y="10"/>
                </a:lnTo>
                <a:lnTo>
                  <a:pt x="587" y="0"/>
                </a:lnTo>
                <a:lnTo>
                  <a:pt x="600" y="0"/>
                </a:lnTo>
                <a:lnTo>
                  <a:pt x="600" y="10"/>
                </a:lnTo>
                <a:close/>
                <a:moveTo>
                  <a:pt x="574" y="10"/>
                </a:moveTo>
                <a:lnTo>
                  <a:pt x="562" y="10"/>
                </a:lnTo>
                <a:lnTo>
                  <a:pt x="562" y="0"/>
                </a:lnTo>
                <a:lnTo>
                  <a:pt x="574" y="0"/>
                </a:lnTo>
                <a:lnTo>
                  <a:pt x="574" y="10"/>
                </a:lnTo>
                <a:close/>
                <a:moveTo>
                  <a:pt x="549" y="10"/>
                </a:moveTo>
                <a:lnTo>
                  <a:pt x="536" y="10"/>
                </a:lnTo>
                <a:lnTo>
                  <a:pt x="536" y="0"/>
                </a:lnTo>
                <a:lnTo>
                  <a:pt x="549" y="0"/>
                </a:lnTo>
                <a:lnTo>
                  <a:pt x="549" y="10"/>
                </a:lnTo>
                <a:close/>
                <a:moveTo>
                  <a:pt x="524" y="10"/>
                </a:moveTo>
                <a:lnTo>
                  <a:pt x="511" y="10"/>
                </a:lnTo>
                <a:lnTo>
                  <a:pt x="511" y="0"/>
                </a:lnTo>
                <a:lnTo>
                  <a:pt x="524" y="0"/>
                </a:lnTo>
                <a:lnTo>
                  <a:pt x="524" y="10"/>
                </a:lnTo>
                <a:close/>
                <a:moveTo>
                  <a:pt x="498" y="10"/>
                </a:moveTo>
                <a:lnTo>
                  <a:pt x="485" y="10"/>
                </a:lnTo>
                <a:lnTo>
                  <a:pt x="485" y="0"/>
                </a:lnTo>
                <a:lnTo>
                  <a:pt x="498" y="0"/>
                </a:lnTo>
                <a:lnTo>
                  <a:pt x="498" y="10"/>
                </a:lnTo>
                <a:close/>
                <a:moveTo>
                  <a:pt x="473" y="10"/>
                </a:moveTo>
                <a:lnTo>
                  <a:pt x="460" y="10"/>
                </a:lnTo>
                <a:lnTo>
                  <a:pt x="460" y="0"/>
                </a:lnTo>
                <a:lnTo>
                  <a:pt x="473" y="0"/>
                </a:lnTo>
                <a:lnTo>
                  <a:pt x="473" y="10"/>
                </a:lnTo>
                <a:close/>
                <a:moveTo>
                  <a:pt x="447" y="10"/>
                </a:moveTo>
                <a:lnTo>
                  <a:pt x="435" y="10"/>
                </a:lnTo>
                <a:lnTo>
                  <a:pt x="435" y="0"/>
                </a:lnTo>
                <a:lnTo>
                  <a:pt x="447" y="0"/>
                </a:lnTo>
                <a:lnTo>
                  <a:pt x="447" y="10"/>
                </a:lnTo>
                <a:close/>
                <a:moveTo>
                  <a:pt x="422" y="10"/>
                </a:moveTo>
                <a:lnTo>
                  <a:pt x="409" y="10"/>
                </a:lnTo>
                <a:lnTo>
                  <a:pt x="409" y="0"/>
                </a:lnTo>
                <a:lnTo>
                  <a:pt x="422" y="0"/>
                </a:lnTo>
                <a:lnTo>
                  <a:pt x="422" y="10"/>
                </a:lnTo>
                <a:close/>
                <a:moveTo>
                  <a:pt x="396" y="10"/>
                </a:moveTo>
                <a:lnTo>
                  <a:pt x="384" y="10"/>
                </a:lnTo>
                <a:lnTo>
                  <a:pt x="384" y="0"/>
                </a:lnTo>
                <a:lnTo>
                  <a:pt x="396" y="0"/>
                </a:lnTo>
                <a:lnTo>
                  <a:pt x="396" y="10"/>
                </a:lnTo>
                <a:close/>
                <a:moveTo>
                  <a:pt x="371" y="10"/>
                </a:moveTo>
                <a:lnTo>
                  <a:pt x="358" y="10"/>
                </a:lnTo>
                <a:lnTo>
                  <a:pt x="358" y="0"/>
                </a:lnTo>
                <a:lnTo>
                  <a:pt x="371" y="0"/>
                </a:lnTo>
                <a:lnTo>
                  <a:pt x="371" y="10"/>
                </a:lnTo>
                <a:close/>
                <a:moveTo>
                  <a:pt x="345" y="10"/>
                </a:moveTo>
                <a:lnTo>
                  <a:pt x="333" y="10"/>
                </a:lnTo>
                <a:lnTo>
                  <a:pt x="333" y="0"/>
                </a:lnTo>
                <a:lnTo>
                  <a:pt x="345" y="0"/>
                </a:lnTo>
                <a:lnTo>
                  <a:pt x="345" y="10"/>
                </a:lnTo>
                <a:close/>
                <a:moveTo>
                  <a:pt x="320" y="10"/>
                </a:moveTo>
                <a:lnTo>
                  <a:pt x="307" y="10"/>
                </a:lnTo>
                <a:lnTo>
                  <a:pt x="307" y="0"/>
                </a:lnTo>
                <a:lnTo>
                  <a:pt x="320" y="0"/>
                </a:lnTo>
                <a:lnTo>
                  <a:pt x="320" y="10"/>
                </a:lnTo>
                <a:close/>
                <a:moveTo>
                  <a:pt x="295" y="10"/>
                </a:moveTo>
                <a:lnTo>
                  <a:pt x="282" y="10"/>
                </a:lnTo>
                <a:lnTo>
                  <a:pt x="282" y="0"/>
                </a:lnTo>
                <a:lnTo>
                  <a:pt x="295" y="0"/>
                </a:lnTo>
                <a:lnTo>
                  <a:pt x="295" y="10"/>
                </a:lnTo>
                <a:close/>
                <a:moveTo>
                  <a:pt x="269" y="10"/>
                </a:moveTo>
                <a:lnTo>
                  <a:pt x="256" y="10"/>
                </a:lnTo>
                <a:lnTo>
                  <a:pt x="256" y="0"/>
                </a:lnTo>
                <a:lnTo>
                  <a:pt x="269" y="0"/>
                </a:lnTo>
                <a:lnTo>
                  <a:pt x="269" y="10"/>
                </a:lnTo>
                <a:close/>
                <a:moveTo>
                  <a:pt x="244" y="10"/>
                </a:moveTo>
                <a:lnTo>
                  <a:pt x="231" y="10"/>
                </a:lnTo>
                <a:lnTo>
                  <a:pt x="231" y="0"/>
                </a:lnTo>
                <a:lnTo>
                  <a:pt x="244" y="0"/>
                </a:lnTo>
                <a:lnTo>
                  <a:pt x="244" y="10"/>
                </a:lnTo>
                <a:close/>
                <a:moveTo>
                  <a:pt x="218" y="10"/>
                </a:moveTo>
                <a:lnTo>
                  <a:pt x="206" y="10"/>
                </a:lnTo>
                <a:lnTo>
                  <a:pt x="206" y="0"/>
                </a:lnTo>
                <a:lnTo>
                  <a:pt x="218" y="0"/>
                </a:lnTo>
                <a:lnTo>
                  <a:pt x="218" y="10"/>
                </a:lnTo>
                <a:close/>
                <a:moveTo>
                  <a:pt x="193" y="10"/>
                </a:moveTo>
                <a:lnTo>
                  <a:pt x="180" y="10"/>
                </a:lnTo>
                <a:lnTo>
                  <a:pt x="180" y="0"/>
                </a:lnTo>
                <a:lnTo>
                  <a:pt x="193" y="0"/>
                </a:lnTo>
                <a:lnTo>
                  <a:pt x="193" y="10"/>
                </a:lnTo>
                <a:close/>
                <a:moveTo>
                  <a:pt x="167" y="10"/>
                </a:moveTo>
                <a:lnTo>
                  <a:pt x="155" y="10"/>
                </a:lnTo>
                <a:lnTo>
                  <a:pt x="155" y="0"/>
                </a:lnTo>
                <a:lnTo>
                  <a:pt x="167" y="0"/>
                </a:lnTo>
                <a:lnTo>
                  <a:pt x="167" y="10"/>
                </a:lnTo>
                <a:close/>
                <a:moveTo>
                  <a:pt x="142" y="10"/>
                </a:moveTo>
                <a:lnTo>
                  <a:pt x="129" y="10"/>
                </a:lnTo>
                <a:lnTo>
                  <a:pt x="129" y="0"/>
                </a:lnTo>
                <a:lnTo>
                  <a:pt x="142" y="0"/>
                </a:lnTo>
                <a:lnTo>
                  <a:pt x="142" y="10"/>
                </a:lnTo>
                <a:close/>
                <a:moveTo>
                  <a:pt x="116" y="10"/>
                </a:moveTo>
                <a:lnTo>
                  <a:pt x="104" y="10"/>
                </a:lnTo>
                <a:lnTo>
                  <a:pt x="104" y="0"/>
                </a:lnTo>
                <a:lnTo>
                  <a:pt x="116" y="0"/>
                </a:lnTo>
                <a:lnTo>
                  <a:pt x="116" y="10"/>
                </a:lnTo>
                <a:close/>
                <a:moveTo>
                  <a:pt x="91" y="10"/>
                </a:moveTo>
                <a:lnTo>
                  <a:pt x="78" y="10"/>
                </a:lnTo>
                <a:lnTo>
                  <a:pt x="78" y="0"/>
                </a:lnTo>
                <a:lnTo>
                  <a:pt x="91" y="0"/>
                </a:lnTo>
                <a:lnTo>
                  <a:pt x="91" y="10"/>
                </a:lnTo>
                <a:close/>
                <a:moveTo>
                  <a:pt x="66" y="10"/>
                </a:moveTo>
                <a:lnTo>
                  <a:pt x="61" y="10"/>
                </a:lnTo>
                <a:lnTo>
                  <a:pt x="56" y="11"/>
                </a:lnTo>
                <a:lnTo>
                  <a:pt x="55" y="11"/>
                </a:lnTo>
                <a:lnTo>
                  <a:pt x="51" y="2"/>
                </a:lnTo>
                <a:lnTo>
                  <a:pt x="54" y="1"/>
                </a:lnTo>
                <a:lnTo>
                  <a:pt x="61" y="0"/>
                </a:lnTo>
                <a:lnTo>
                  <a:pt x="65" y="0"/>
                </a:lnTo>
                <a:lnTo>
                  <a:pt x="66" y="10"/>
                </a:lnTo>
                <a:close/>
                <a:moveTo>
                  <a:pt x="44" y="14"/>
                </a:moveTo>
                <a:lnTo>
                  <a:pt x="41" y="15"/>
                </a:lnTo>
                <a:lnTo>
                  <a:pt x="37" y="18"/>
                </a:lnTo>
                <a:lnTo>
                  <a:pt x="34" y="19"/>
                </a:lnTo>
                <a:lnTo>
                  <a:pt x="26" y="11"/>
                </a:lnTo>
                <a:lnTo>
                  <a:pt x="30" y="9"/>
                </a:lnTo>
                <a:lnTo>
                  <a:pt x="36" y="6"/>
                </a:lnTo>
                <a:lnTo>
                  <a:pt x="38" y="5"/>
                </a:lnTo>
                <a:lnTo>
                  <a:pt x="44" y="14"/>
                </a:lnTo>
                <a:close/>
                <a:moveTo>
                  <a:pt x="26" y="25"/>
                </a:moveTo>
                <a:lnTo>
                  <a:pt x="25" y="26"/>
                </a:lnTo>
                <a:lnTo>
                  <a:pt x="22" y="29"/>
                </a:lnTo>
                <a:lnTo>
                  <a:pt x="19" y="33"/>
                </a:lnTo>
                <a:lnTo>
                  <a:pt x="19" y="33"/>
                </a:lnTo>
                <a:lnTo>
                  <a:pt x="8" y="28"/>
                </a:lnTo>
                <a:lnTo>
                  <a:pt x="8" y="28"/>
                </a:lnTo>
                <a:lnTo>
                  <a:pt x="12" y="23"/>
                </a:lnTo>
                <a:lnTo>
                  <a:pt x="16" y="19"/>
                </a:lnTo>
                <a:lnTo>
                  <a:pt x="16" y="19"/>
                </a:lnTo>
                <a:lnTo>
                  <a:pt x="26" y="25"/>
                </a:lnTo>
                <a:close/>
                <a:moveTo>
                  <a:pt x="15" y="41"/>
                </a:moveTo>
                <a:lnTo>
                  <a:pt x="14" y="45"/>
                </a:lnTo>
                <a:lnTo>
                  <a:pt x="13" y="49"/>
                </a:lnTo>
                <a:lnTo>
                  <a:pt x="13" y="49"/>
                </a:lnTo>
                <a:lnTo>
                  <a:pt x="0" y="49"/>
                </a:lnTo>
                <a:lnTo>
                  <a:pt x="1" y="47"/>
                </a:lnTo>
                <a:lnTo>
                  <a:pt x="2" y="42"/>
                </a:lnTo>
                <a:lnTo>
                  <a:pt x="3" y="38"/>
                </a:lnTo>
                <a:lnTo>
                  <a:pt x="15" y="41"/>
                </a:lnTo>
                <a:close/>
                <a:moveTo>
                  <a:pt x="13" y="59"/>
                </a:moveTo>
                <a:lnTo>
                  <a:pt x="13" y="69"/>
                </a:lnTo>
                <a:lnTo>
                  <a:pt x="0" y="69"/>
                </a:lnTo>
                <a:lnTo>
                  <a:pt x="0" y="59"/>
                </a:lnTo>
                <a:lnTo>
                  <a:pt x="13" y="59"/>
                </a:lnTo>
                <a:close/>
                <a:moveTo>
                  <a:pt x="13" y="79"/>
                </a:moveTo>
                <a:lnTo>
                  <a:pt x="13" y="89"/>
                </a:lnTo>
                <a:lnTo>
                  <a:pt x="0" y="89"/>
                </a:lnTo>
                <a:lnTo>
                  <a:pt x="0" y="79"/>
                </a:lnTo>
                <a:lnTo>
                  <a:pt x="13" y="79"/>
                </a:lnTo>
                <a:close/>
                <a:moveTo>
                  <a:pt x="13" y="99"/>
                </a:moveTo>
                <a:lnTo>
                  <a:pt x="13" y="109"/>
                </a:lnTo>
                <a:lnTo>
                  <a:pt x="0" y="109"/>
                </a:lnTo>
                <a:lnTo>
                  <a:pt x="0" y="99"/>
                </a:lnTo>
                <a:lnTo>
                  <a:pt x="13" y="99"/>
                </a:lnTo>
                <a:close/>
                <a:moveTo>
                  <a:pt x="13" y="119"/>
                </a:moveTo>
                <a:lnTo>
                  <a:pt x="13" y="129"/>
                </a:lnTo>
                <a:lnTo>
                  <a:pt x="0" y="129"/>
                </a:lnTo>
                <a:lnTo>
                  <a:pt x="0" y="119"/>
                </a:lnTo>
                <a:lnTo>
                  <a:pt x="13" y="119"/>
                </a:lnTo>
                <a:close/>
                <a:moveTo>
                  <a:pt x="13" y="139"/>
                </a:moveTo>
                <a:lnTo>
                  <a:pt x="13" y="149"/>
                </a:lnTo>
                <a:lnTo>
                  <a:pt x="0" y="149"/>
                </a:lnTo>
                <a:lnTo>
                  <a:pt x="0" y="139"/>
                </a:lnTo>
                <a:lnTo>
                  <a:pt x="13" y="139"/>
                </a:lnTo>
                <a:close/>
                <a:moveTo>
                  <a:pt x="13" y="159"/>
                </a:moveTo>
                <a:lnTo>
                  <a:pt x="13" y="169"/>
                </a:lnTo>
                <a:lnTo>
                  <a:pt x="0" y="169"/>
                </a:lnTo>
                <a:lnTo>
                  <a:pt x="0" y="159"/>
                </a:lnTo>
                <a:lnTo>
                  <a:pt x="13" y="159"/>
                </a:lnTo>
                <a:close/>
                <a:moveTo>
                  <a:pt x="13" y="179"/>
                </a:moveTo>
                <a:lnTo>
                  <a:pt x="13" y="189"/>
                </a:lnTo>
                <a:lnTo>
                  <a:pt x="0" y="189"/>
                </a:lnTo>
                <a:lnTo>
                  <a:pt x="0" y="179"/>
                </a:lnTo>
                <a:lnTo>
                  <a:pt x="13" y="179"/>
                </a:lnTo>
                <a:close/>
                <a:moveTo>
                  <a:pt x="13" y="199"/>
                </a:moveTo>
                <a:lnTo>
                  <a:pt x="13" y="209"/>
                </a:lnTo>
                <a:lnTo>
                  <a:pt x="0" y="209"/>
                </a:lnTo>
                <a:lnTo>
                  <a:pt x="0" y="199"/>
                </a:lnTo>
                <a:lnTo>
                  <a:pt x="13" y="199"/>
                </a:lnTo>
                <a:close/>
                <a:moveTo>
                  <a:pt x="13" y="219"/>
                </a:moveTo>
                <a:lnTo>
                  <a:pt x="13" y="229"/>
                </a:lnTo>
                <a:lnTo>
                  <a:pt x="0" y="229"/>
                </a:lnTo>
                <a:lnTo>
                  <a:pt x="0" y="219"/>
                </a:lnTo>
                <a:lnTo>
                  <a:pt x="13" y="219"/>
                </a:lnTo>
                <a:close/>
                <a:moveTo>
                  <a:pt x="13" y="239"/>
                </a:moveTo>
                <a:lnTo>
                  <a:pt x="13" y="243"/>
                </a:lnTo>
                <a:lnTo>
                  <a:pt x="13" y="248"/>
                </a:lnTo>
                <a:lnTo>
                  <a:pt x="13" y="248"/>
                </a:lnTo>
                <a:lnTo>
                  <a:pt x="1" y="249"/>
                </a:lnTo>
                <a:lnTo>
                  <a:pt x="1" y="249"/>
                </a:lnTo>
                <a:lnTo>
                  <a:pt x="0" y="243"/>
                </a:lnTo>
                <a:lnTo>
                  <a:pt x="0" y="239"/>
                </a:lnTo>
                <a:lnTo>
                  <a:pt x="13" y="239"/>
                </a:lnTo>
                <a:close/>
                <a:moveTo>
                  <a:pt x="16" y="257"/>
                </a:moveTo>
                <a:lnTo>
                  <a:pt x="17" y="260"/>
                </a:lnTo>
                <a:lnTo>
                  <a:pt x="20" y="264"/>
                </a:lnTo>
                <a:lnTo>
                  <a:pt x="20" y="265"/>
                </a:lnTo>
                <a:lnTo>
                  <a:pt x="9" y="270"/>
                </a:lnTo>
                <a:lnTo>
                  <a:pt x="8" y="268"/>
                </a:lnTo>
                <a:lnTo>
                  <a:pt x="5" y="264"/>
                </a:lnTo>
                <a:lnTo>
                  <a:pt x="4" y="260"/>
                </a:lnTo>
                <a:lnTo>
                  <a:pt x="16" y="257"/>
                </a:lnTo>
                <a:close/>
                <a:moveTo>
                  <a:pt x="27" y="272"/>
                </a:moveTo>
                <a:lnTo>
                  <a:pt x="29" y="274"/>
                </a:lnTo>
                <a:lnTo>
                  <a:pt x="33" y="277"/>
                </a:lnTo>
                <a:lnTo>
                  <a:pt x="36" y="278"/>
                </a:lnTo>
                <a:lnTo>
                  <a:pt x="28" y="286"/>
                </a:lnTo>
                <a:lnTo>
                  <a:pt x="24" y="284"/>
                </a:lnTo>
                <a:lnTo>
                  <a:pt x="20" y="281"/>
                </a:lnTo>
                <a:lnTo>
                  <a:pt x="18" y="279"/>
                </a:lnTo>
                <a:lnTo>
                  <a:pt x="27" y="272"/>
                </a:lnTo>
                <a:close/>
                <a:moveTo>
                  <a:pt x="46" y="283"/>
                </a:moveTo>
                <a:lnTo>
                  <a:pt x="46" y="283"/>
                </a:lnTo>
                <a:lnTo>
                  <a:pt x="52" y="284"/>
                </a:lnTo>
                <a:lnTo>
                  <a:pt x="57" y="285"/>
                </a:lnTo>
                <a:lnTo>
                  <a:pt x="53" y="295"/>
                </a:lnTo>
                <a:lnTo>
                  <a:pt x="47" y="294"/>
                </a:lnTo>
                <a:lnTo>
                  <a:pt x="41" y="292"/>
                </a:lnTo>
                <a:lnTo>
                  <a:pt x="40" y="292"/>
                </a:lnTo>
                <a:lnTo>
                  <a:pt x="46" y="283"/>
                </a:lnTo>
                <a:close/>
                <a:moveTo>
                  <a:pt x="68" y="286"/>
                </a:moveTo>
                <a:lnTo>
                  <a:pt x="80" y="286"/>
                </a:lnTo>
                <a:lnTo>
                  <a:pt x="80" y="296"/>
                </a:lnTo>
                <a:lnTo>
                  <a:pt x="68" y="296"/>
                </a:lnTo>
                <a:lnTo>
                  <a:pt x="68" y="286"/>
                </a:lnTo>
                <a:close/>
                <a:moveTo>
                  <a:pt x="93" y="286"/>
                </a:moveTo>
                <a:lnTo>
                  <a:pt x="106" y="286"/>
                </a:lnTo>
                <a:lnTo>
                  <a:pt x="106" y="296"/>
                </a:lnTo>
                <a:lnTo>
                  <a:pt x="93" y="296"/>
                </a:lnTo>
                <a:lnTo>
                  <a:pt x="93" y="286"/>
                </a:lnTo>
                <a:close/>
                <a:moveTo>
                  <a:pt x="118" y="286"/>
                </a:moveTo>
                <a:lnTo>
                  <a:pt x="131" y="286"/>
                </a:lnTo>
                <a:lnTo>
                  <a:pt x="131" y="296"/>
                </a:lnTo>
                <a:lnTo>
                  <a:pt x="118" y="296"/>
                </a:lnTo>
                <a:lnTo>
                  <a:pt x="118" y="286"/>
                </a:lnTo>
                <a:close/>
                <a:moveTo>
                  <a:pt x="144" y="286"/>
                </a:moveTo>
                <a:lnTo>
                  <a:pt x="157" y="286"/>
                </a:lnTo>
                <a:lnTo>
                  <a:pt x="157" y="296"/>
                </a:lnTo>
                <a:lnTo>
                  <a:pt x="144" y="296"/>
                </a:lnTo>
                <a:lnTo>
                  <a:pt x="144" y="286"/>
                </a:lnTo>
                <a:close/>
                <a:moveTo>
                  <a:pt x="169" y="286"/>
                </a:moveTo>
                <a:lnTo>
                  <a:pt x="182" y="286"/>
                </a:lnTo>
                <a:lnTo>
                  <a:pt x="182" y="296"/>
                </a:lnTo>
                <a:lnTo>
                  <a:pt x="169" y="296"/>
                </a:lnTo>
                <a:lnTo>
                  <a:pt x="169" y="286"/>
                </a:lnTo>
                <a:close/>
                <a:moveTo>
                  <a:pt x="195" y="286"/>
                </a:moveTo>
                <a:lnTo>
                  <a:pt x="208" y="286"/>
                </a:lnTo>
                <a:lnTo>
                  <a:pt x="208" y="296"/>
                </a:lnTo>
                <a:lnTo>
                  <a:pt x="195" y="296"/>
                </a:lnTo>
                <a:lnTo>
                  <a:pt x="195" y="286"/>
                </a:lnTo>
                <a:close/>
                <a:moveTo>
                  <a:pt x="220" y="286"/>
                </a:moveTo>
                <a:lnTo>
                  <a:pt x="233" y="286"/>
                </a:lnTo>
                <a:lnTo>
                  <a:pt x="233" y="296"/>
                </a:lnTo>
                <a:lnTo>
                  <a:pt x="220" y="296"/>
                </a:lnTo>
                <a:lnTo>
                  <a:pt x="220" y="286"/>
                </a:lnTo>
                <a:close/>
                <a:moveTo>
                  <a:pt x="246" y="286"/>
                </a:moveTo>
                <a:lnTo>
                  <a:pt x="258" y="286"/>
                </a:lnTo>
                <a:lnTo>
                  <a:pt x="258" y="296"/>
                </a:lnTo>
                <a:lnTo>
                  <a:pt x="246" y="296"/>
                </a:lnTo>
                <a:lnTo>
                  <a:pt x="246" y="286"/>
                </a:lnTo>
                <a:close/>
                <a:moveTo>
                  <a:pt x="271" y="286"/>
                </a:moveTo>
                <a:lnTo>
                  <a:pt x="284" y="286"/>
                </a:lnTo>
                <a:lnTo>
                  <a:pt x="284" y="296"/>
                </a:lnTo>
                <a:lnTo>
                  <a:pt x="271" y="296"/>
                </a:lnTo>
                <a:lnTo>
                  <a:pt x="271" y="286"/>
                </a:lnTo>
                <a:close/>
                <a:moveTo>
                  <a:pt x="297" y="286"/>
                </a:moveTo>
                <a:lnTo>
                  <a:pt x="309" y="286"/>
                </a:lnTo>
                <a:lnTo>
                  <a:pt x="309" y="296"/>
                </a:lnTo>
                <a:lnTo>
                  <a:pt x="297" y="296"/>
                </a:lnTo>
                <a:lnTo>
                  <a:pt x="297" y="286"/>
                </a:lnTo>
                <a:close/>
                <a:moveTo>
                  <a:pt x="322" y="286"/>
                </a:moveTo>
                <a:lnTo>
                  <a:pt x="335" y="286"/>
                </a:lnTo>
                <a:lnTo>
                  <a:pt x="335" y="296"/>
                </a:lnTo>
                <a:lnTo>
                  <a:pt x="322" y="296"/>
                </a:lnTo>
                <a:lnTo>
                  <a:pt x="322" y="286"/>
                </a:lnTo>
                <a:close/>
                <a:moveTo>
                  <a:pt x="347" y="286"/>
                </a:moveTo>
                <a:lnTo>
                  <a:pt x="360" y="286"/>
                </a:lnTo>
                <a:lnTo>
                  <a:pt x="360" y="296"/>
                </a:lnTo>
                <a:lnTo>
                  <a:pt x="347" y="296"/>
                </a:lnTo>
                <a:lnTo>
                  <a:pt x="347" y="286"/>
                </a:lnTo>
                <a:close/>
                <a:moveTo>
                  <a:pt x="373" y="286"/>
                </a:moveTo>
                <a:lnTo>
                  <a:pt x="386" y="286"/>
                </a:lnTo>
                <a:lnTo>
                  <a:pt x="386" y="296"/>
                </a:lnTo>
                <a:lnTo>
                  <a:pt x="373" y="296"/>
                </a:lnTo>
                <a:lnTo>
                  <a:pt x="373" y="286"/>
                </a:lnTo>
                <a:close/>
                <a:moveTo>
                  <a:pt x="398" y="286"/>
                </a:moveTo>
                <a:lnTo>
                  <a:pt x="411" y="286"/>
                </a:lnTo>
                <a:lnTo>
                  <a:pt x="411" y="296"/>
                </a:lnTo>
                <a:lnTo>
                  <a:pt x="398" y="296"/>
                </a:lnTo>
                <a:lnTo>
                  <a:pt x="398" y="286"/>
                </a:lnTo>
                <a:close/>
                <a:moveTo>
                  <a:pt x="424" y="286"/>
                </a:moveTo>
                <a:lnTo>
                  <a:pt x="437" y="286"/>
                </a:lnTo>
                <a:lnTo>
                  <a:pt x="437" y="296"/>
                </a:lnTo>
                <a:lnTo>
                  <a:pt x="424" y="296"/>
                </a:lnTo>
                <a:lnTo>
                  <a:pt x="424" y="286"/>
                </a:lnTo>
                <a:close/>
                <a:moveTo>
                  <a:pt x="449" y="286"/>
                </a:moveTo>
                <a:lnTo>
                  <a:pt x="462" y="286"/>
                </a:lnTo>
                <a:lnTo>
                  <a:pt x="462" y="296"/>
                </a:lnTo>
                <a:lnTo>
                  <a:pt x="449" y="296"/>
                </a:lnTo>
                <a:lnTo>
                  <a:pt x="449" y="286"/>
                </a:lnTo>
                <a:close/>
                <a:moveTo>
                  <a:pt x="475" y="286"/>
                </a:moveTo>
                <a:lnTo>
                  <a:pt x="487" y="286"/>
                </a:lnTo>
                <a:lnTo>
                  <a:pt x="487" y="296"/>
                </a:lnTo>
                <a:lnTo>
                  <a:pt x="475" y="296"/>
                </a:lnTo>
                <a:lnTo>
                  <a:pt x="475" y="286"/>
                </a:lnTo>
                <a:close/>
                <a:moveTo>
                  <a:pt x="500" y="286"/>
                </a:moveTo>
                <a:lnTo>
                  <a:pt x="513" y="286"/>
                </a:lnTo>
                <a:lnTo>
                  <a:pt x="513" y="296"/>
                </a:lnTo>
                <a:lnTo>
                  <a:pt x="500" y="296"/>
                </a:lnTo>
                <a:lnTo>
                  <a:pt x="500" y="286"/>
                </a:lnTo>
                <a:close/>
                <a:moveTo>
                  <a:pt x="526" y="286"/>
                </a:moveTo>
                <a:lnTo>
                  <a:pt x="538" y="286"/>
                </a:lnTo>
                <a:lnTo>
                  <a:pt x="538" y="296"/>
                </a:lnTo>
                <a:lnTo>
                  <a:pt x="526" y="296"/>
                </a:lnTo>
                <a:lnTo>
                  <a:pt x="526" y="286"/>
                </a:lnTo>
                <a:close/>
                <a:moveTo>
                  <a:pt x="551" y="286"/>
                </a:moveTo>
                <a:lnTo>
                  <a:pt x="564" y="286"/>
                </a:lnTo>
                <a:lnTo>
                  <a:pt x="564" y="296"/>
                </a:lnTo>
                <a:lnTo>
                  <a:pt x="551" y="296"/>
                </a:lnTo>
                <a:lnTo>
                  <a:pt x="551" y="286"/>
                </a:lnTo>
                <a:close/>
                <a:moveTo>
                  <a:pt x="577" y="286"/>
                </a:moveTo>
                <a:lnTo>
                  <a:pt x="589" y="286"/>
                </a:lnTo>
                <a:lnTo>
                  <a:pt x="589" y="296"/>
                </a:lnTo>
                <a:lnTo>
                  <a:pt x="577" y="296"/>
                </a:lnTo>
                <a:lnTo>
                  <a:pt x="577" y="286"/>
                </a:lnTo>
                <a:close/>
                <a:moveTo>
                  <a:pt x="602" y="286"/>
                </a:moveTo>
                <a:lnTo>
                  <a:pt x="615" y="286"/>
                </a:lnTo>
                <a:lnTo>
                  <a:pt x="615" y="296"/>
                </a:lnTo>
                <a:lnTo>
                  <a:pt x="602" y="296"/>
                </a:lnTo>
                <a:lnTo>
                  <a:pt x="602" y="286"/>
                </a:lnTo>
                <a:close/>
                <a:moveTo>
                  <a:pt x="627" y="286"/>
                </a:moveTo>
                <a:lnTo>
                  <a:pt x="640" y="286"/>
                </a:lnTo>
                <a:lnTo>
                  <a:pt x="640" y="296"/>
                </a:lnTo>
                <a:lnTo>
                  <a:pt x="627" y="296"/>
                </a:lnTo>
                <a:lnTo>
                  <a:pt x="627" y="286"/>
                </a:lnTo>
                <a:close/>
                <a:moveTo>
                  <a:pt x="653" y="286"/>
                </a:moveTo>
                <a:lnTo>
                  <a:pt x="666" y="286"/>
                </a:lnTo>
                <a:lnTo>
                  <a:pt x="666" y="296"/>
                </a:lnTo>
                <a:lnTo>
                  <a:pt x="653" y="296"/>
                </a:lnTo>
                <a:lnTo>
                  <a:pt x="653" y="286"/>
                </a:lnTo>
                <a:close/>
                <a:moveTo>
                  <a:pt x="678" y="286"/>
                </a:moveTo>
                <a:lnTo>
                  <a:pt x="691" y="286"/>
                </a:lnTo>
                <a:lnTo>
                  <a:pt x="691" y="296"/>
                </a:lnTo>
                <a:lnTo>
                  <a:pt x="678" y="296"/>
                </a:lnTo>
                <a:lnTo>
                  <a:pt x="678" y="286"/>
                </a:lnTo>
                <a:close/>
                <a:moveTo>
                  <a:pt x="704" y="286"/>
                </a:moveTo>
                <a:lnTo>
                  <a:pt x="716" y="286"/>
                </a:lnTo>
                <a:lnTo>
                  <a:pt x="716" y="296"/>
                </a:lnTo>
                <a:lnTo>
                  <a:pt x="704" y="296"/>
                </a:lnTo>
                <a:lnTo>
                  <a:pt x="704" y="286"/>
                </a:lnTo>
                <a:close/>
                <a:moveTo>
                  <a:pt x="729" y="286"/>
                </a:moveTo>
                <a:lnTo>
                  <a:pt x="742" y="286"/>
                </a:lnTo>
                <a:lnTo>
                  <a:pt x="742" y="296"/>
                </a:lnTo>
                <a:lnTo>
                  <a:pt x="729" y="296"/>
                </a:lnTo>
                <a:lnTo>
                  <a:pt x="729" y="286"/>
                </a:lnTo>
                <a:close/>
                <a:moveTo>
                  <a:pt x="755" y="286"/>
                </a:moveTo>
                <a:lnTo>
                  <a:pt x="767" y="286"/>
                </a:lnTo>
                <a:lnTo>
                  <a:pt x="767" y="296"/>
                </a:lnTo>
                <a:lnTo>
                  <a:pt x="755" y="296"/>
                </a:lnTo>
                <a:lnTo>
                  <a:pt x="755" y="286"/>
                </a:lnTo>
                <a:close/>
                <a:moveTo>
                  <a:pt x="780" y="286"/>
                </a:moveTo>
                <a:lnTo>
                  <a:pt x="793" y="286"/>
                </a:lnTo>
                <a:lnTo>
                  <a:pt x="793" y="296"/>
                </a:lnTo>
                <a:lnTo>
                  <a:pt x="780" y="296"/>
                </a:lnTo>
                <a:lnTo>
                  <a:pt x="780" y="286"/>
                </a:lnTo>
                <a:close/>
                <a:moveTo>
                  <a:pt x="806" y="286"/>
                </a:moveTo>
                <a:lnTo>
                  <a:pt x="818" y="286"/>
                </a:lnTo>
                <a:lnTo>
                  <a:pt x="818" y="296"/>
                </a:lnTo>
                <a:lnTo>
                  <a:pt x="806" y="296"/>
                </a:lnTo>
                <a:lnTo>
                  <a:pt x="806" y="286"/>
                </a:lnTo>
                <a:close/>
                <a:moveTo>
                  <a:pt x="831" y="286"/>
                </a:moveTo>
                <a:lnTo>
                  <a:pt x="844" y="286"/>
                </a:lnTo>
                <a:lnTo>
                  <a:pt x="844" y="296"/>
                </a:lnTo>
                <a:lnTo>
                  <a:pt x="831" y="296"/>
                </a:lnTo>
                <a:lnTo>
                  <a:pt x="831" y="286"/>
                </a:lnTo>
                <a:close/>
                <a:moveTo>
                  <a:pt x="856" y="286"/>
                </a:moveTo>
                <a:lnTo>
                  <a:pt x="869" y="286"/>
                </a:lnTo>
                <a:lnTo>
                  <a:pt x="869" y="296"/>
                </a:lnTo>
                <a:lnTo>
                  <a:pt x="856" y="296"/>
                </a:lnTo>
                <a:lnTo>
                  <a:pt x="856" y="286"/>
                </a:lnTo>
                <a:close/>
                <a:moveTo>
                  <a:pt x="882" y="286"/>
                </a:moveTo>
                <a:lnTo>
                  <a:pt x="895" y="286"/>
                </a:lnTo>
                <a:lnTo>
                  <a:pt x="895" y="296"/>
                </a:lnTo>
                <a:lnTo>
                  <a:pt x="882" y="296"/>
                </a:lnTo>
                <a:lnTo>
                  <a:pt x="882" y="286"/>
                </a:lnTo>
                <a:close/>
                <a:moveTo>
                  <a:pt x="907" y="286"/>
                </a:moveTo>
                <a:lnTo>
                  <a:pt x="920" y="286"/>
                </a:lnTo>
                <a:lnTo>
                  <a:pt x="920" y="296"/>
                </a:lnTo>
                <a:lnTo>
                  <a:pt x="907" y="296"/>
                </a:lnTo>
                <a:lnTo>
                  <a:pt x="907" y="286"/>
                </a:lnTo>
                <a:close/>
                <a:moveTo>
                  <a:pt x="932" y="286"/>
                </a:moveTo>
                <a:lnTo>
                  <a:pt x="937" y="286"/>
                </a:lnTo>
                <a:lnTo>
                  <a:pt x="942" y="285"/>
                </a:lnTo>
                <a:lnTo>
                  <a:pt x="944" y="285"/>
                </a:lnTo>
                <a:lnTo>
                  <a:pt x="947" y="295"/>
                </a:lnTo>
                <a:lnTo>
                  <a:pt x="944" y="295"/>
                </a:lnTo>
                <a:lnTo>
                  <a:pt x="937" y="296"/>
                </a:lnTo>
                <a:lnTo>
                  <a:pt x="933" y="296"/>
                </a:lnTo>
                <a:lnTo>
                  <a:pt x="932" y="286"/>
                </a:lnTo>
                <a:close/>
                <a:moveTo>
                  <a:pt x="955" y="282"/>
                </a:moveTo>
                <a:lnTo>
                  <a:pt x="957" y="281"/>
                </a:lnTo>
                <a:lnTo>
                  <a:pt x="962" y="279"/>
                </a:lnTo>
                <a:lnTo>
                  <a:pt x="964" y="277"/>
                </a:lnTo>
                <a:lnTo>
                  <a:pt x="972" y="285"/>
                </a:lnTo>
                <a:lnTo>
                  <a:pt x="968" y="287"/>
                </a:lnTo>
                <a:lnTo>
                  <a:pt x="963" y="290"/>
                </a:lnTo>
                <a:lnTo>
                  <a:pt x="960" y="291"/>
                </a:lnTo>
                <a:lnTo>
                  <a:pt x="955" y="282"/>
                </a:lnTo>
                <a:close/>
                <a:moveTo>
                  <a:pt x="972" y="271"/>
                </a:moveTo>
                <a:lnTo>
                  <a:pt x="973" y="271"/>
                </a:lnTo>
                <a:lnTo>
                  <a:pt x="976" y="267"/>
                </a:lnTo>
                <a:lnTo>
                  <a:pt x="979" y="264"/>
                </a:lnTo>
                <a:lnTo>
                  <a:pt x="979" y="264"/>
                </a:lnTo>
                <a:lnTo>
                  <a:pt x="990" y="268"/>
                </a:lnTo>
                <a:lnTo>
                  <a:pt x="990" y="269"/>
                </a:lnTo>
                <a:lnTo>
                  <a:pt x="986" y="273"/>
                </a:lnTo>
                <a:lnTo>
                  <a:pt x="982" y="277"/>
                </a:lnTo>
                <a:lnTo>
                  <a:pt x="982" y="278"/>
                </a:lnTo>
                <a:lnTo>
                  <a:pt x="972" y="271"/>
                </a:lnTo>
                <a:close/>
                <a:moveTo>
                  <a:pt x="983" y="256"/>
                </a:moveTo>
                <a:lnTo>
                  <a:pt x="984" y="252"/>
                </a:lnTo>
                <a:lnTo>
                  <a:pt x="985" y="248"/>
                </a:lnTo>
                <a:lnTo>
                  <a:pt x="985" y="247"/>
                </a:lnTo>
                <a:lnTo>
                  <a:pt x="998" y="247"/>
                </a:lnTo>
                <a:lnTo>
                  <a:pt x="998" y="249"/>
                </a:lnTo>
                <a:lnTo>
                  <a:pt x="996" y="254"/>
                </a:lnTo>
                <a:lnTo>
                  <a:pt x="995" y="258"/>
                </a:lnTo>
                <a:lnTo>
                  <a:pt x="983" y="256"/>
                </a:lnTo>
                <a:close/>
                <a:moveTo>
                  <a:pt x="985" y="237"/>
                </a:moveTo>
                <a:lnTo>
                  <a:pt x="985" y="227"/>
                </a:lnTo>
                <a:lnTo>
                  <a:pt x="998" y="227"/>
                </a:lnTo>
                <a:lnTo>
                  <a:pt x="998" y="237"/>
                </a:lnTo>
                <a:lnTo>
                  <a:pt x="985" y="237"/>
                </a:lnTo>
                <a:close/>
                <a:moveTo>
                  <a:pt x="985" y="217"/>
                </a:moveTo>
                <a:lnTo>
                  <a:pt x="985" y="207"/>
                </a:lnTo>
                <a:lnTo>
                  <a:pt x="998" y="207"/>
                </a:lnTo>
                <a:lnTo>
                  <a:pt x="998" y="217"/>
                </a:lnTo>
                <a:lnTo>
                  <a:pt x="985" y="217"/>
                </a:lnTo>
                <a:close/>
                <a:moveTo>
                  <a:pt x="985" y="197"/>
                </a:moveTo>
                <a:lnTo>
                  <a:pt x="985" y="187"/>
                </a:lnTo>
                <a:lnTo>
                  <a:pt x="998" y="187"/>
                </a:lnTo>
                <a:lnTo>
                  <a:pt x="998" y="197"/>
                </a:lnTo>
                <a:lnTo>
                  <a:pt x="985" y="197"/>
                </a:lnTo>
                <a:close/>
                <a:moveTo>
                  <a:pt x="985" y="177"/>
                </a:moveTo>
                <a:lnTo>
                  <a:pt x="985" y="167"/>
                </a:lnTo>
                <a:lnTo>
                  <a:pt x="998" y="167"/>
                </a:lnTo>
                <a:lnTo>
                  <a:pt x="998" y="177"/>
                </a:lnTo>
                <a:lnTo>
                  <a:pt x="985" y="177"/>
                </a:lnTo>
                <a:close/>
                <a:moveTo>
                  <a:pt x="985" y="157"/>
                </a:moveTo>
                <a:lnTo>
                  <a:pt x="985" y="147"/>
                </a:lnTo>
                <a:lnTo>
                  <a:pt x="998" y="147"/>
                </a:lnTo>
                <a:lnTo>
                  <a:pt x="998" y="157"/>
                </a:lnTo>
                <a:lnTo>
                  <a:pt x="985" y="157"/>
                </a:lnTo>
                <a:close/>
                <a:moveTo>
                  <a:pt x="985" y="137"/>
                </a:moveTo>
                <a:lnTo>
                  <a:pt x="985" y="127"/>
                </a:lnTo>
                <a:lnTo>
                  <a:pt x="998" y="127"/>
                </a:lnTo>
                <a:lnTo>
                  <a:pt x="998" y="137"/>
                </a:lnTo>
                <a:lnTo>
                  <a:pt x="985" y="137"/>
                </a:lnTo>
                <a:close/>
                <a:moveTo>
                  <a:pt x="985" y="117"/>
                </a:moveTo>
                <a:lnTo>
                  <a:pt x="985" y="107"/>
                </a:lnTo>
                <a:lnTo>
                  <a:pt x="998" y="107"/>
                </a:lnTo>
                <a:lnTo>
                  <a:pt x="998" y="117"/>
                </a:lnTo>
                <a:lnTo>
                  <a:pt x="985" y="117"/>
                </a:lnTo>
                <a:close/>
                <a:moveTo>
                  <a:pt x="985" y="97"/>
                </a:moveTo>
                <a:lnTo>
                  <a:pt x="985" y="87"/>
                </a:lnTo>
                <a:lnTo>
                  <a:pt x="998" y="87"/>
                </a:lnTo>
                <a:lnTo>
                  <a:pt x="998" y="97"/>
                </a:lnTo>
                <a:lnTo>
                  <a:pt x="985" y="97"/>
                </a:lnTo>
                <a:close/>
                <a:moveTo>
                  <a:pt x="985" y="77"/>
                </a:moveTo>
                <a:lnTo>
                  <a:pt x="985" y="67"/>
                </a:lnTo>
                <a:lnTo>
                  <a:pt x="998" y="67"/>
                </a:lnTo>
                <a:lnTo>
                  <a:pt x="998" y="77"/>
                </a:lnTo>
                <a:lnTo>
                  <a:pt x="985" y="77"/>
                </a:lnTo>
                <a:close/>
                <a:moveTo>
                  <a:pt x="985" y="58"/>
                </a:moveTo>
                <a:lnTo>
                  <a:pt x="985" y="53"/>
                </a:lnTo>
                <a:lnTo>
                  <a:pt x="985" y="48"/>
                </a:lnTo>
                <a:lnTo>
                  <a:pt x="985" y="48"/>
                </a:lnTo>
                <a:lnTo>
                  <a:pt x="998" y="47"/>
                </a:lnTo>
                <a:lnTo>
                  <a:pt x="998" y="48"/>
                </a:lnTo>
                <a:lnTo>
                  <a:pt x="998" y="53"/>
                </a:lnTo>
                <a:lnTo>
                  <a:pt x="998" y="58"/>
                </a:lnTo>
                <a:lnTo>
                  <a:pt x="985" y="58"/>
                </a:lnTo>
                <a:close/>
                <a:moveTo>
                  <a:pt x="982" y="40"/>
                </a:moveTo>
                <a:lnTo>
                  <a:pt x="981" y="36"/>
                </a:lnTo>
                <a:lnTo>
                  <a:pt x="979" y="32"/>
                </a:lnTo>
                <a:lnTo>
                  <a:pt x="978" y="31"/>
                </a:lnTo>
                <a:lnTo>
                  <a:pt x="989" y="26"/>
                </a:lnTo>
                <a:lnTo>
                  <a:pt x="990" y="28"/>
                </a:lnTo>
                <a:lnTo>
                  <a:pt x="993" y="33"/>
                </a:lnTo>
                <a:lnTo>
                  <a:pt x="994" y="36"/>
                </a:lnTo>
                <a:lnTo>
                  <a:pt x="982" y="40"/>
                </a:lnTo>
                <a:close/>
                <a:moveTo>
                  <a:pt x="971" y="24"/>
                </a:moveTo>
                <a:lnTo>
                  <a:pt x="969" y="22"/>
                </a:lnTo>
                <a:lnTo>
                  <a:pt x="965" y="20"/>
                </a:lnTo>
                <a:lnTo>
                  <a:pt x="962" y="18"/>
                </a:lnTo>
                <a:lnTo>
                  <a:pt x="970" y="10"/>
                </a:lnTo>
                <a:lnTo>
                  <a:pt x="974" y="12"/>
                </a:lnTo>
                <a:lnTo>
                  <a:pt x="978" y="16"/>
                </a:lnTo>
                <a:lnTo>
                  <a:pt x="980" y="17"/>
                </a:lnTo>
                <a:lnTo>
                  <a:pt x="971" y="24"/>
                </a:lnTo>
                <a:close/>
                <a:moveTo>
                  <a:pt x="952" y="14"/>
                </a:moveTo>
                <a:lnTo>
                  <a:pt x="952" y="13"/>
                </a:lnTo>
                <a:lnTo>
                  <a:pt x="947" y="12"/>
                </a:lnTo>
                <a:lnTo>
                  <a:pt x="941" y="11"/>
                </a:lnTo>
                <a:lnTo>
                  <a:pt x="945" y="1"/>
                </a:lnTo>
                <a:lnTo>
                  <a:pt x="951" y="3"/>
                </a:lnTo>
                <a:lnTo>
                  <a:pt x="957" y="4"/>
                </a:lnTo>
                <a:lnTo>
                  <a:pt x="958" y="5"/>
                </a:lnTo>
                <a:lnTo>
                  <a:pt x="952" y="14"/>
                </a:lnTo>
                <a:close/>
              </a:path>
            </a:pathLst>
          </a:custGeom>
          <a:solidFill>
            <a:srgbClr val="000000"/>
          </a:solidFill>
          <a:ln w="1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Rectangle 41"/>
          <p:cNvSpPr>
            <a:spLocks noChangeArrowheads="1"/>
          </p:cNvSpPr>
          <p:nvPr/>
        </p:nvSpPr>
        <p:spPr bwMode="auto">
          <a:xfrm>
            <a:off x="3713163" y="2940050"/>
            <a:ext cx="492125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Office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Rectangle 42"/>
          <p:cNvSpPr>
            <a:spLocks noChangeArrowheads="1"/>
          </p:cNvSpPr>
          <p:nvPr/>
        </p:nvSpPr>
        <p:spPr bwMode="auto">
          <a:xfrm>
            <a:off x="3448050" y="3092450"/>
            <a:ext cx="1025525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Administrator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Rectangle 44"/>
          <p:cNvSpPr>
            <a:spLocks noChangeArrowheads="1"/>
          </p:cNvSpPr>
          <p:nvPr/>
        </p:nvSpPr>
        <p:spPr bwMode="auto">
          <a:xfrm>
            <a:off x="3646488" y="4981575"/>
            <a:ext cx="627063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Project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45"/>
          <p:cNvSpPr>
            <a:spLocks noChangeArrowheads="1"/>
          </p:cNvSpPr>
          <p:nvPr/>
        </p:nvSpPr>
        <p:spPr bwMode="auto">
          <a:xfrm>
            <a:off x="3589338" y="5133975"/>
            <a:ext cx="744538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Manager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46"/>
          <p:cNvSpPr>
            <a:spLocks noChangeArrowheads="1"/>
          </p:cNvSpPr>
          <p:nvPr/>
        </p:nvSpPr>
        <p:spPr bwMode="auto">
          <a:xfrm>
            <a:off x="1069975" y="4900613"/>
            <a:ext cx="1557338" cy="455613"/>
          </a:xfrm>
          <a:prstGeom prst="rect">
            <a:avLst/>
          </a:prstGeom>
          <a:noFill/>
          <a:ln w="1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47"/>
          <p:cNvSpPr>
            <a:spLocks noChangeArrowheads="1"/>
          </p:cNvSpPr>
          <p:nvPr/>
        </p:nvSpPr>
        <p:spPr bwMode="auto">
          <a:xfrm>
            <a:off x="1576388" y="4981575"/>
            <a:ext cx="627063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Project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ectangle 48"/>
          <p:cNvSpPr>
            <a:spLocks noChangeArrowheads="1"/>
          </p:cNvSpPr>
          <p:nvPr/>
        </p:nvSpPr>
        <p:spPr bwMode="auto">
          <a:xfrm>
            <a:off x="1517650" y="5133975"/>
            <a:ext cx="744538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Manager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Rectangle 49"/>
          <p:cNvSpPr>
            <a:spLocks noChangeArrowheads="1"/>
          </p:cNvSpPr>
          <p:nvPr/>
        </p:nvSpPr>
        <p:spPr bwMode="auto">
          <a:xfrm>
            <a:off x="5224463" y="4900613"/>
            <a:ext cx="1557338" cy="454025"/>
          </a:xfrm>
          <a:prstGeom prst="rect">
            <a:avLst/>
          </a:prstGeom>
          <a:noFill/>
          <a:ln w="1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Rectangle 50"/>
          <p:cNvSpPr>
            <a:spLocks noChangeArrowheads="1"/>
          </p:cNvSpPr>
          <p:nvPr/>
        </p:nvSpPr>
        <p:spPr bwMode="auto">
          <a:xfrm>
            <a:off x="5730875" y="4981575"/>
            <a:ext cx="627063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Project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Rectangle 51"/>
          <p:cNvSpPr>
            <a:spLocks noChangeArrowheads="1"/>
          </p:cNvSpPr>
          <p:nvPr/>
        </p:nvSpPr>
        <p:spPr bwMode="auto">
          <a:xfrm>
            <a:off x="5670550" y="5133975"/>
            <a:ext cx="744538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Manager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Freeform 52"/>
          <p:cNvSpPr>
            <a:spLocks noEditPoints="1"/>
          </p:cNvSpPr>
          <p:nvPr/>
        </p:nvSpPr>
        <p:spPr bwMode="auto">
          <a:xfrm>
            <a:off x="19050" y="4211638"/>
            <a:ext cx="1579563" cy="468313"/>
          </a:xfrm>
          <a:custGeom>
            <a:avLst/>
            <a:gdLst>
              <a:gd name="T0" fmla="*/ 6999 w 7825"/>
              <a:gd name="T1" fmla="*/ 0 h 2958"/>
              <a:gd name="T2" fmla="*/ 6549 w 7825"/>
              <a:gd name="T3" fmla="*/ 50 h 2958"/>
              <a:gd name="T4" fmla="*/ 6198 w 7825"/>
              <a:gd name="T5" fmla="*/ 100 h 2958"/>
              <a:gd name="T6" fmla="*/ 6048 w 7825"/>
              <a:gd name="T7" fmla="*/ 50 h 2958"/>
              <a:gd name="T8" fmla="*/ 5598 w 7825"/>
              <a:gd name="T9" fmla="*/ 0 h 2958"/>
              <a:gd name="T10" fmla="*/ 5198 w 7825"/>
              <a:gd name="T11" fmla="*/ 100 h 2958"/>
              <a:gd name="T12" fmla="*/ 4998 w 7825"/>
              <a:gd name="T13" fmla="*/ 100 h 2958"/>
              <a:gd name="T14" fmla="*/ 4598 w 7825"/>
              <a:gd name="T15" fmla="*/ 0 h 2958"/>
              <a:gd name="T16" fmla="*/ 4147 w 7825"/>
              <a:gd name="T17" fmla="*/ 50 h 2958"/>
              <a:gd name="T18" fmla="*/ 3797 w 7825"/>
              <a:gd name="T19" fmla="*/ 100 h 2958"/>
              <a:gd name="T20" fmla="*/ 3647 w 7825"/>
              <a:gd name="T21" fmla="*/ 50 h 2958"/>
              <a:gd name="T22" fmla="*/ 3197 w 7825"/>
              <a:gd name="T23" fmla="*/ 0 h 2958"/>
              <a:gd name="T24" fmla="*/ 2797 w 7825"/>
              <a:gd name="T25" fmla="*/ 100 h 2958"/>
              <a:gd name="T26" fmla="*/ 2597 w 7825"/>
              <a:gd name="T27" fmla="*/ 100 h 2958"/>
              <a:gd name="T28" fmla="*/ 2196 w 7825"/>
              <a:gd name="T29" fmla="*/ 0 h 2958"/>
              <a:gd name="T30" fmla="*/ 1746 w 7825"/>
              <a:gd name="T31" fmla="*/ 50 h 2958"/>
              <a:gd name="T32" fmla="*/ 1396 w 7825"/>
              <a:gd name="T33" fmla="*/ 100 h 2958"/>
              <a:gd name="T34" fmla="*/ 1246 w 7825"/>
              <a:gd name="T35" fmla="*/ 50 h 2958"/>
              <a:gd name="T36" fmla="*/ 796 w 7825"/>
              <a:gd name="T37" fmla="*/ 0 h 2958"/>
              <a:gd name="T38" fmla="*/ 409 w 7825"/>
              <a:gd name="T39" fmla="*/ 117 h 2958"/>
              <a:gd name="T40" fmla="*/ 255 w 7825"/>
              <a:gd name="T41" fmla="*/ 198 h 2958"/>
              <a:gd name="T42" fmla="*/ 1 w 7825"/>
              <a:gd name="T43" fmla="*/ 508 h 2958"/>
              <a:gd name="T44" fmla="*/ 50 w 7825"/>
              <a:gd name="T45" fmla="*/ 961 h 2958"/>
              <a:gd name="T46" fmla="*/ 100 w 7825"/>
              <a:gd name="T47" fmla="*/ 1311 h 2958"/>
              <a:gd name="T48" fmla="*/ 50 w 7825"/>
              <a:gd name="T49" fmla="*/ 1461 h 2958"/>
              <a:gd name="T50" fmla="*/ 0 w 7825"/>
              <a:gd name="T51" fmla="*/ 1911 h 2958"/>
              <a:gd name="T52" fmla="*/ 100 w 7825"/>
              <a:gd name="T53" fmla="*/ 2311 h 2958"/>
              <a:gd name="T54" fmla="*/ 107 w 7825"/>
              <a:gd name="T55" fmla="*/ 2504 h 2958"/>
              <a:gd name="T56" fmla="*/ 247 w 7825"/>
              <a:gd name="T57" fmla="*/ 2877 h 2958"/>
              <a:gd name="T58" fmla="*/ 708 w 7825"/>
              <a:gd name="T59" fmla="*/ 2908 h 2958"/>
              <a:gd name="T60" fmla="*/ 1058 w 7825"/>
              <a:gd name="T61" fmla="*/ 2858 h 2958"/>
              <a:gd name="T62" fmla="*/ 1209 w 7825"/>
              <a:gd name="T63" fmla="*/ 2908 h 2958"/>
              <a:gd name="T64" fmla="*/ 1659 w 7825"/>
              <a:gd name="T65" fmla="*/ 2958 h 2958"/>
              <a:gd name="T66" fmla="*/ 2059 w 7825"/>
              <a:gd name="T67" fmla="*/ 2858 h 2958"/>
              <a:gd name="T68" fmla="*/ 2259 w 7825"/>
              <a:gd name="T69" fmla="*/ 2858 h 2958"/>
              <a:gd name="T70" fmla="*/ 2659 w 7825"/>
              <a:gd name="T71" fmla="*/ 2958 h 2958"/>
              <a:gd name="T72" fmla="*/ 3110 w 7825"/>
              <a:gd name="T73" fmla="*/ 2908 h 2958"/>
              <a:gd name="T74" fmla="*/ 3460 w 7825"/>
              <a:gd name="T75" fmla="*/ 2858 h 2958"/>
              <a:gd name="T76" fmla="*/ 3610 w 7825"/>
              <a:gd name="T77" fmla="*/ 2908 h 2958"/>
              <a:gd name="T78" fmla="*/ 4060 w 7825"/>
              <a:gd name="T79" fmla="*/ 2958 h 2958"/>
              <a:gd name="T80" fmla="*/ 4460 w 7825"/>
              <a:gd name="T81" fmla="*/ 2858 h 2958"/>
              <a:gd name="T82" fmla="*/ 4660 w 7825"/>
              <a:gd name="T83" fmla="*/ 2858 h 2958"/>
              <a:gd name="T84" fmla="*/ 5060 w 7825"/>
              <a:gd name="T85" fmla="*/ 2958 h 2958"/>
              <a:gd name="T86" fmla="*/ 5511 w 7825"/>
              <a:gd name="T87" fmla="*/ 2908 h 2958"/>
              <a:gd name="T88" fmla="*/ 5861 w 7825"/>
              <a:gd name="T89" fmla="*/ 2858 h 2958"/>
              <a:gd name="T90" fmla="*/ 6011 w 7825"/>
              <a:gd name="T91" fmla="*/ 2908 h 2958"/>
              <a:gd name="T92" fmla="*/ 6461 w 7825"/>
              <a:gd name="T93" fmla="*/ 2958 h 2958"/>
              <a:gd name="T94" fmla="*/ 6861 w 7825"/>
              <a:gd name="T95" fmla="*/ 2858 h 2958"/>
              <a:gd name="T96" fmla="*/ 7061 w 7825"/>
              <a:gd name="T97" fmla="*/ 2858 h 2958"/>
              <a:gd name="T98" fmla="*/ 7476 w 7825"/>
              <a:gd name="T99" fmla="*/ 2927 h 2958"/>
              <a:gd name="T100" fmla="*/ 7756 w 7825"/>
              <a:gd name="T101" fmla="*/ 2566 h 2958"/>
              <a:gd name="T102" fmla="*/ 7725 w 7825"/>
              <a:gd name="T103" fmla="*/ 2217 h 2958"/>
              <a:gd name="T104" fmla="*/ 7775 w 7825"/>
              <a:gd name="T105" fmla="*/ 2067 h 2958"/>
              <a:gd name="T106" fmla="*/ 7825 w 7825"/>
              <a:gd name="T107" fmla="*/ 1617 h 2958"/>
              <a:gd name="T108" fmla="*/ 7725 w 7825"/>
              <a:gd name="T109" fmla="*/ 1217 h 2958"/>
              <a:gd name="T110" fmla="*/ 7725 w 7825"/>
              <a:gd name="T111" fmla="*/ 1017 h 2958"/>
              <a:gd name="T112" fmla="*/ 7825 w 7825"/>
              <a:gd name="T113" fmla="*/ 616 h 2958"/>
              <a:gd name="T114" fmla="*/ 7647 w 7825"/>
              <a:gd name="T115" fmla="*/ 198 h 2958"/>
              <a:gd name="T116" fmla="*/ 7333 w 7825"/>
              <a:gd name="T117" fmla="*/ 102 h 29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7825" h="2958">
                <a:moveTo>
                  <a:pt x="7199" y="100"/>
                </a:moveTo>
                <a:lnTo>
                  <a:pt x="7199" y="100"/>
                </a:lnTo>
                <a:cubicBezTo>
                  <a:pt x="7171" y="100"/>
                  <a:pt x="7149" y="78"/>
                  <a:pt x="7149" y="50"/>
                </a:cubicBezTo>
                <a:cubicBezTo>
                  <a:pt x="7149" y="23"/>
                  <a:pt x="7171" y="0"/>
                  <a:pt x="7199" y="0"/>
                </a:cubicBezTo>
                <a:lnTo>
                  <a:pt x="7199" y="0"/>
                </a:lnTo>
                <a:cubicBezTo>
                  <a:pt x="7227" y="0"/>
                  <a:pt x="7249" y="23"/>
                  <a:pt x="7249" y="50"/>
                </a:cubicBezTo>
                <a:cubicBezTo>
                  <a:pt x="7249" y="78"/>
                  <a:pt x="7227" y="100"/>
                  <a:pt x="7199" y="100"/>
                </a:cubicBezTo>
                <a:close/>
                <a:moveTo>
                  <a:pt x="6999" y="100"/>
                </a:moveTo>
                <a:lnTo>
                  <a:pt x="6999" y="100"/>
                </a:lnTo>
                <a:cubicBezTo>
                  <a:pt x="6971" y="100"/>
                  <a:pt x="6949" y="78"/>
                  <a:pt x="6949" y="50"/>
                </a:cubicBezTo>
                <a:cubicBezTo>
                  <a:pt x="6949" y="23"/>
                  <a:pt x="6971" y="0"/>
                  <a:pt x="6999" y="0"/>
                </a:cubicBezTo>
                <a:lnTo>
                  <a:pt x="6999" y="0"/>
                </a:lnTo>
                <a:cubicBezTo>
                  <a:pt x="7026" y="0"/>
                  <a:pt x="7049" y="23"/>
                  <a:pt x="7049" y="50"/>
                </a:cubicBezTo>
                <a:cubicBezTo>
                  <a:pt x="7049" y="78"/>
                  <a:pt x="7026" y="100"/>
                  <a:pt x="6999" y="100"/>
                </a:cubicBezTo>
                <a:close/>
                <a:moveTo>
                  <a:pt x="6799" y="100"/>
                </a:moveTo>
                <a:lnTo>
                  <a:pt x="6799" y="100"/>
                </a:lnTo>
                <a:cubicBezTo>
                  <a:pt x="6771" y="100"/>
                  <a:pt x="6749" y="78"/>
                  <a:pt x="6749" y="50"/>
                </a:cubicBezTo>
                <a:cubicBezTo>
                  <a:pt x="6749" y="23"/>
                  <a:pt x="6771" y="0"/>
                  <a:pt x="6799" y="0"/>
                </a:cubicBezTo>
                <a:lnTo>
                  <a:pt x="6799" y="0"/>
                </a:lnTo>
                <a:cubicBezTo>
                  <a:pt x="6826" y="0"/>
                  <a:pt x="6849" y="23"/>
                  <a:pt x="6849" y="50"/>
                </a:cubicBezTo>
                <a:cubicBezTo>
                  <a:pt x="6849" y="78"/>
                  <a:pt x="6826" y="100"/>
                  <a:pt x="6799" y="100"/>
                </a:cubicBezTo>
                <a:close/>
                <a:moveTo>
                  <a:pt x="6599" y="100"/>
                </a:moveTo>
                <a:lnTo>
                  <a:pt x="6599" y="100"/>
                </a:lnTo>
                <a:cubicBezTo>
                  <a:pt x="6571" y="100"/>
                  <a:pt x="6549" y="78"/>
                  <a:pt x="6549" y="50"/>
                </a:cubicBezTo>
                <a:cubicBezTo>
                  <a:pt x="6549" y="23"/>
                  <a:pt x="6571" y="0"/>
                  <a:pt x="6599" y="0"/>
                </a:cubicBezTo>
                <a:lnTo>
                  <a:pt x="6599" y="0"/>
                </a:lnTo>
                <a:cubicBezTo>
                  <a:pt x="6626" y="0"/>
                  <a:pt x="6649" y="23"/>
                  <a:pt x="6649" y="50"/>
                </a:cubicBezTo>
                <a:cubicBezTo>
                  <a:pt x="6649" y="78"/>
                  <a:pt x="6626" y="100"/>
                  <a:pt x="6599" y="100"/>
                </a:cubicBezTo>
                <a:close/>
                <a:moveTo>
                  <a:pt x="6399" y="100"/>
                </a:moveTo>
                <a:lnTo>
                  <a:pt x="6398" y="100"/>
                </a:lnTo>
                <a:cubicBezTo>
                  <a:pt x="6371" y="100"/>
                  <a:pt x="6348" y="78"/>
                  <a:pt x="6348" y="50"/>
                </a:cubicBezTo>
                <a:cubicBezTo>
                  <a:pt x="6348" y="23"/>
                  <a:pt x="6371" y="0"/>
                  <a:pt x="6398" y="0"/>
                </a:cubicBezTo>
                <a:lnTo>
                  <a:pt x="6399" y="0"/>
                </a:lnTo>
                <a:cubicBezTo>
                  <a:pt x="6426" y="0"/>
                  <a:pt x="6449" y="23"/>
                  <a:pt x="6449" y="50"/>
                </a:cubicBezTo>
                <a:cubicBezTo>
                  <a:pt x="6449" y="78"/>
                  <a:pt x="6426" y="100"/>
                  <a:pt x="6399" y="100"/>
                </a:cubicBezTo>
                <a:close/>
                <a:moveTo>
                  <a:pt x="6198" y="100"/>
                </a:moveTo>
                <a:lnTo>
                  <a:pt x="6198" y="100"/>
                </a:lnTo>
                <a:cubicBezTo>
                  <a:pt x="6171" y="100"/>
                  <a:pt x="6148" y="78"/>
                  <a:pt x="6148" y="50"/>
                </a:cubicBezTo>
                <a:cubicBezTo>
                  <a:pt x="6148" y="23"/>
                  <a:pt x="6171" y="0"/>
                  <a:pt x="6198" y="0"/>
                </a:cubicBezTo>
                <a:lnTo>
                  <a:pt x="6198" y="0"/>
                </a:lnTo>
                <a:cubicBezTo>
                  <a:pt x="6226" y="0"/>
                  <a:pt x="6248" y="23"/>
                  <a:pt x="6248" y="50"/>
                </a:cubicBezTo>
                <a:cubicBezTo>
                  <a:pt x="6248" y="78"/>
                  <a:pt x="6226" y="100"/>
                  <a:pt x="6198" y="100"/>
                </a:cubicBezTo>
                <a:close/>
                <a:moveTo>
                  <a:pt x="5998" y="100"/>
                </a:moveTo>
                <a:lnTo>
                  <a:pt x="5998" y="100"/>
                </a:lnTo>
                <a:cubicBezTo>
                  <a:pt x="5971" y="100"/>
                  <a:pt x="5948" y="78"/>
                  <a:pt x="5948" y="50"/>
                </a:cubicBezTo>
                <a:cubicBezTo>
                  <a:pt x="5948" y="23"/>
                  <a:pt x="5971" y="0"/>
                  <a:pt x="5998" y="0"/>
                </a:cubicBezTo>
                <a:lnTo>
                  <a:pt x="5998" y="0"/>
                </a:lnTo>
                <a:cubicBezTo>
                  <a:pt x="6026" y="0"/>
                  <a:pt x="6048" y="23"/>
                  <a:pt x="6048" y="50"/>
                </a:cubicBezTo>
                <a:cubicBezTo>
                  <a:pt x="6048" y="78"/>
                  <a:pt x="6026" y="100"/>
                  <a:pt x="5998" y="100"/>
                </a:cubicBezTo>
                <a:close/>
                <a:moveTo>
                  <a:pt x="5798" y="100"/>
                </a:moveTo>
                <a:lnTo>
                  <a:pt x="5798" y="100"/>
                </a:lnTo>
                <a:cubicBezTo>
                  <a:pt x="5771" y="100"/>
                  <a:pt x="5748" y="78"/>
                  <a:pt x="5748" y="50"/>
                </a:cubicBezTo>
                <a:cubicBezTo>
                  <a:pt x="5748" y="23"/>
                  <a:pt x="5771" y="0"/>
                  <a:pt x="5798" y="0"/>
                </a:cubicBezTo>
                <a:lnTo>
                  <a:pt x="5798" y="0"/>
                </a:lnTo>
                <a:cubicBezTo>
                  <a:pt x="5826" y="0"/>
                  <a:pt x="5848" y="23"/>
                  <a:pt x="5848" y="50"/>
                </a:cubicBezTo>
                <a:cubicBezTo>
                  <a:pt x="5848" y="78"/>
                  <a:pt x="5826" y="100"/>
                  <a:pt x="5798" y="100"/>
                </a:cubicBezTo>
                <a:close/>
                <a:moveTo>
                  <a:pt x="5598" y="100"/>
                </a:moveTo>
                <a:lnTo>
                  <a:pt x="5598" y="100"/>
                </a:lnTo>
                <a:cubicBezTo>
                  <a:pt x="5570" y="100"/>
                  <a:pt x="5548" y="78"/>
                  <a:pt x="5548" y="50"/>
                </a:cubicBezTo>
                <a:cubicBezTo>
                  <a:pt x="5548" y="23"/>
                  <a:pt x="5570" y="0"/>
                  <a:pt x="5598" y="0"/>
                </a:cubicBezTo>
                <a:lnTo>
                  <a:pt x="5598" y="0"/>
                </a:lnTo>
                <a:cubicBezTo>
                  <a:pt x="5626" y="0"/>
                  <a:pt x="5648" y="23"/>
                  <a:pt x="5648" y="50"/>
                </a:cubicBezTo>
                <a:cubicBezTo>
                  <a:pt x="5648" y="78"/>
                  <a:pt x="5626" y="100"/>
                  <a:pt x="5598" y="100"/>
                </a:cubicBezTo>
                <a:close/>
                <a:moveTo>
                  <a:pt x="5398" y="100"/>
                </a:moveTo>
                <a:lnTo>
                  <a:pt x="5398" y="100"/>
                </a:lnTo>
                <a:cubicBezTo>
                  <a:pt x="5370" y="100"/>
                  <a:pt x="5348" y="78"/>
                  <a:pt x="5348" y="50"/>
                </a:cubicBezTo>
                <a:cubicBezTo>
                  <a:pt x="5348" y="23"/>
                  <a:pt x="5370" y="0"/>
                  <a:pt x="5398" y="0"/>
                </a:cubicBezTo>
                <a:lnTo>
                  <a:pt x="5398" y="0"/>
                </a:lnTo>
                <a:cubicBezTo>
                  <a:pt x="5426" y="0"/>
                  <a:pt x="5448" y="23"/>
                  <a:pt x="5448" y="50"/>
                </a:cubicBezTo>
                <a:cubicBezTo>
                  <a:pt x="5448" y="78"/>
                  <a:pt x="5426" y="100"/>
                  <a:pt x="5398" y="100"/>
                </a:cubicBezTo>
                <a:close/>
                <a:moveTo>
                  <a:pt x="5198" y="100"/>
                </a:moveTo>
                <a:lnTo>
                  <a:pt x="5198" y="100"/>
                </a:lnTo>
                <a:cubicBezTo>
                  <a:pt x="5170" y="100"/>
                  <a:pt x="5148" y="78"/>
                  <a:pt x="5148" y="50"/>
                </a:cubicBezTo>
                <a:cubicBezTo>
                  <a:pt x="5148" y="23"/>
                  <a:pt x="5170" y="0"/>
                  <a:pt x="5198" y="0"/>
                </a:cubicBezTo>
                <a:lnTo>
                  <a:pt x="5198" y="0"/>
                </a:lnTo>
                <a:cubicBezTo>
                  <a:pt x="5226" y="0"/>
                  <a:pt x="5248" y="23"/>
                  <a:pt x="5248" y="50"/>
                </a:cubicBezTo>
                <a:cubicBezTo>
                  <a:pt x="5248" y="78"/>
                  <a:pt x="5226" y="100"/>
                  <a:pt x="5198" y="100"/>
                </a:cubicBezTo>
                <a:close/>
                <a:moveTo>
                  <a:pt x="4998" y="100"/>
                </a:moveTo>
                <a:lnTo>
                  <a:pt x="4998" y="100"/>
                </a:lnTo>
                <a:cubicBezTo>
                  <a:pt x="4970" y="100"/>
                  <a:pt x="4948" y="78"/>
                  <a:pt x="4948" y="50"/>
                </a:cubicBezTo>
                <a:cubicBezTo>
                  <a:pt x="4948" y="23"/>
                  <a:pt x="4970" y="0"/>
                  <a:pt x="4998" y="0"/>
                </a:cubicBezTo>
                <a:lnTo>
                  <a:pt x="4998" y="0"/>
                </a:lnTo>
                <a:cubicBezTo>
                  <a:pt x="5025" y="0"/>
                  <a:pt x="5048" y="23"/>
                  <a:pt x="5048" y="50"/>
                </a:cubicBezTo>
                <a:cubicBezTo>
                  <a:pt x="5048" y="78"/>
                  <a:pt x="5025" y="100"/>
                  <a:pt x="4998" y="100"/>
                </a:cubicBezTo>
                <a:close/>
                <a:moveTo>
                  <a:pt x="4798" y="100"/>
                </a:moveTo>
                <a:lnTo>
                  <a:pt x="4798" y="100"/>
                </a:lnTo>
                <a:cubicBezTo>
                  <a:pt x="4770" y="100"/>
                  <a:pt x="4748" y="78"/>
                  <a:pt x="4748" y="50"/>
                </a:cubicBezTo>
                <a:cubicBezTo>
                  <a:pt x="4748" y="23"/>
                  <a:pt x="4770" y="0"/>
                  <a:pt x="4798" y="0"/>
                </a:cubicBezTo>
                <a:lnTo>
                  <a:pt x="4798" y="0"/>
                </a:lnTo>
                <a:cubicBezTo>
                  <a:pt x="4825" y="0"/>
                  <a:pt x="4848" y="23"/>
                  <a:pt x="4848" y="50"/>
                </a:cubicBezTo>
                <a:cubicBezTo>
                  <a:pt x="4848" y="78"/>
                  <a:pt x="4825" y="100"/>
                  <a:pt x="4798" y="100"/>
                </a:cubicBezTo>
                <a:close/>
                <a:moveTo>
                  <a:pt x="4598" y="100"/>
                </a:moveTo>
                <a:lnTo>
                  <a:pt x="4598" y="100"/>
                </a:lnTo>
                <a:cubicBezTo>
                  <a:pt x="4570" y="100"/>
                  <a:pt x="4548" y="78"/>
                  <a:pt x="4548" y="50"/>
                </a:cubicBezTo>
                <a:cubicBezTo>
                  <a:pt x="4548" y="23"/>
                  <a:pt x="4570" y="0"/>
                  <a:pt x="4598" y="0"/>
                </a:cubicBezTo>
                <a:lnTo>
                  <a:pt x="4598" y="0"/>
                </a:lnTo>
                <a:cubicBezTo>
                  <a:pt x="4625" y="0"/>
                  <a:pt x="4648" y="23"/>
                  <a:pt x="4648" y="50"/>
                </a:cubicBezTo>
                <a:cubicBezTo>
                  <a:pt x="4648" y="78"/>
                  <a:pt x="4625" y="100"/>
                  <a:pt x="4598" y="100"/>
                </a:cubicBezTo>
                <a:close/>
                <a:moveTo>
                  <a:pt x="4398" y="100"/>
                </a:moveTo>
                <a:lnTo>
                  <a:pt x="4397" y="100"/>
                </a:lnTo>
                <a:cubicBezTo>
                  <a:pt x="4370" y="100"/>
                  <a:pt x="4347" y="78"/>
                  <a:pt x="4347" y="50"/>
                </a:cubicBezTo>
                <a:cubicBezTo>
                  <a:pt x="4347" y="23"/>
                  <a:pt x="4370" y="0"/>
                  <a:pt x="4397" y="0"/>
                </a:cubicBezTo>
                <a:lnTo>
                  <a:pt x="4398" y="0"/>
                </a:lnTo>
                <a:cubicBezTo>
                  <a:pt x="4425" y="0"/>
                  <a:pt x="4448" y="23"/>
                  <a:pt x="4448" y="50"/>
                </a:cubicBezTo>
                <a:cubicBezTo>
                  <a:pt x="4448" y="78"/>
                  <a:pt x="4425" y="100"/>
                  <a:pt x="4398" y="100"/>
                </a:cubicBezTo>
                <a:close/>
                <a:moveTo>
                  <a:pt x="4197" y="100"/>
                </a:moveTo>
                <a:lnTo>
                  <a:pt x="4197" y="100"/>
                </a:lnTo>
                <a:cubicBezTo>
                  <a:pt x="4170" y="100"/>
                  <a:pt x="4147" y="78"/>
                  <a:pt x="4147" y="50"/>
                </a:cubicBezTo>
                <a:cubicBezTo>
                  <a:pt x="4147" y="23"/>
                  <a:pt x="4170" y="0"/>
                  <a:pt x="4197" y="0"/>
                </a:cubicBezTo>
                <a:lnTo>
                  <a:pt x="4197" y="0"/>
                </a:lnTo>
                <a:cubicBezTo>
                  <a:pt x="4225" y="0"/>
                  <a:pt x="4247" y="23"/>
                  <a:pt x="4247" y="50"/>
                </a:cubicBezTo>
                <a:cubicBezTo>
                  <a:pt x="4247" y="78"/>
                  <a:pt x="4225" y="100"/>
                  <a:pt x="4197" y="100"/>
                </a:cubicBezTo>
                <a:close/>
                <a:moveTo>
                  <a:pt x="3997" y="100"/>
                </a:moveTo>
                <a:lnTo>
                  <a:pt x="3997" y="100"/>
                </a:lnTo>
                <a:cubicBezTo>
                  <a:pt x="3970" y="100"/>
                  <a:pt x="3947" y="78"/>
                  <a:pt x="3947" y="50"/>
                </a:cubicBezTo>
                <a:cubicBezTo>
                  <a:pt x="3947" y="23"/>
                  <a:pt x="3970" y="0"/>
                  <a:pt x="3997" y="0"/>
                </a:cubicBezTo>
                <a:lnTo>
                  <a:pt x="3997" y="0"/>
                </a:lnTo>
                <a:cubicBezTo>
                  <a:pt x="4025" y="0"/>
                  <a:pt x="4047" y="23"/>
                  <a:pt x="4047" y="50"/>
                </a:cubicBezTo>
                <a:cubicBezTo>
                  <a:pt x="4047" y="78"/>
                  <a:pt x="4025" y="100"/>
                  <a:pt x="3997" y="100"/>
                </a:cubicBezTo>
                <a:close/>
                <a:moveTo>
                  <a:pt x="3797" y="100"/>
                </a:moveTo>
                <a:lnTo>
                  <a:pt x="3797" y="100"/>
                </a:lnTo>
                <a:cubicBezTo>
                  <a:pt x="3770" y="100"/>
                  <a:pt x="3747" y="78"/>
                  <a:pt x="3747" y="50"/>
                </a:cubicBezTo>
                <a:cubicBezTo>
                  <a:pt x="3747" y="23"/>
                  <a:pt x="3770" y="0"/>
                  <a:pt x="3797" y="0"/>
                </a:cubicBezTo>
                <a:lnTo>
                  <a:pt x="3797" y="0"/>
                </a:lnTo>
                <a:cubicBezTo>
                  <a:pt x="3825" y="0"/>
                  <a:pt x="3847" y="23"/>
                  <a:pt x="3847" y="50"/>
                </a:cubicBezTo>
                <a:cubicBezTo>
                  <a:pt x="3847" y="78"/>
                  <a:pt x="3825" y="100"/>
                  <a:pt x="3797" y="100"/>
                </a:cubicBezTo>
                <a:close/>
                <a:moveTo>
                  <a:pt x="3597" y="100"/>
                </a:moveTo>
                <a:lnTo>
                  <a:pt x="3597" y="100"/>
                </a:lnTo>
                <a:cubicBezTo>
                  <a:pt x="3569" y="100"/>
                  <a:pt x="3547" y="78"/>
                  <a:pt x="3547" y="50"/>
                </a:cubicBezTo>
                <a:cubicBezTo>
                  <a:pt x="3547" y="23"/>
                  <a:pt x="3569" y="0"/>
                  <a:pt x="3597" y="0"/>
                </a:cubicBezTo>
                <a:lnTo>
                  <a:pt x="3597" y="0"/>
                </a:lnTo>
                <a:cubicBezTo>
                  <a:pt x="3625" y="0"/>
                  <a:pt x="3647" y="23"/>
                  <a:pt x="3647" y="50"/>
                </a:cubicBezTo>
                <a:cubicBezTo>
                  <a:pt x="3647" y="78"/>
                  <a:pt x="3625" y="100"/>
                  <a:pt x="3597" y="100"/>
                </a:cubicBezTo>
                <a:close/>
                <a:moveTo>
                  <a:pt x="3397" y="100"/>
                </a:moveTo>
                <a:lnTo>
                  <a:pt x="3397" y="100"/>
                </a:lnTo>
                <a:cubicBezTo>
                  <a:pt x="3369" y="100"/>
                  <a:pt x="3347" y="78"/>
                  <a:pt x="3347" y="50"/>
                </a:cubicBezTo>
                <a:cubicBezTo>
                  <a:pt x="3347" y="23"/>
                  <a:pt x="3369" y="0"/>
                  <a:pt x="3397" y="0"/>
                </a:cubicBezTo>
                <a:lnTo>
                  <a:pt x="3397" y="0"/>
                </a:lnTo>
                <a:cubicBezTo>
                  <a:pt x="3425" y="0"/>
                  <a:pt x="3447" y="23"/>
                  <a:pt x="3447" y="50"/>
                </a:cubicBezTo>
                <a:cubicBezTo>
                  <a:pt x="3447" y="78"/>
                  <a:pt x="3425" y="100"/>
                  <a:pt x="3397" y="100"/>
                </a:cubicBezTo>
                <a:close/>
                <a:moveTo>
                  <a:pt x="3197" y="100"/>
                </a:moveTo>
                <a:lnTo>
                  <a:pt x="3197" y="100"/>
                </a:lnTo>
                <a:cubicBezTo>
                  <a:pt x="3169" y="100"/>
                  <a:pt x="3147" y="78"/>
                  <a:pt x="3147" y="50"/>
                </a:cubicBezTo>
                <a:cubicBezTo>
                  <a:pt x="3147" y="23"/>
                  <a:pt x="3169" y="0"/>
                  <a:pt x="3197" y="0"/>
                </a:cubicBezTo>
                <a:lnTo>
                  <a:pt x="3197" y="0"/>
                </a:lnTo>
                <a:cubicBezTo>
                  <a:pt x="3225" y="0"/>
                  <a:pt x="3247" y="23"/>
                  <a:pt x="3247" y="50"/>
                </a:cubicBezTo>
                <a:cubicBezTo>
                  <a:pt x="3247" y="78"/>
                  <a:pt x="3225" y="100"/>
                  <a:pt x="3197" y="100"/>
                </a:cubicBezTo>
                <a:close/>
                <a:moveTo>
                  <a:pt x="2997" y="100"/>
                </a:moveTo>
                <a:lnTo>
                  <a:pt x="2997" y="100"/>
                </a:lnTo>
                <a:cubicBezTo>
                  <a:pt x="2969" y="100"/>
                  <a:pt x="2947" y="78"/>
                  <a:pt x="2947" y="50"/>
                </a:cubicBezTo>
                <a:cubicBezTo>
                  <a:pt x="2947" y="23"/>
                  <a:pt x="2969" y="0"/>
                  <a:pt x="2997" y="0"/>
                </a:cubicBezTo>
                <a:lnTo>
                  <a:pt x="2997" y="0"/>
                </a:lnTo>
                <a:cubicBezTo>
                  <a:pt x="3024" y="0"/>
                  <a:pt x="3047" y="23"/>
                  <a:pt x="3047" y="50"/>
                </a:cubicBezTo>
                <a:cubicBezTo>
                  <a:pt x="3047" y="78"/>
                  <a:pt x="3024" y="100"/>
                  <a:pt x="2997" y="100"/>
                </a:cubicBezTo>
                <a:close/>
                <a:moveTo>
                  <a:pt x="2797" y="100"/>
                </a:moveTo>
                <a:lnTo>
                  <a:pt x="2797" y="100"/>
                </a:lnTo>
                <a:cubicBezTo>
                  <a:pt x="2769" y="100"/>
                  <a:pt x="2747" y="78"/>
                  <a:pt x="2747" y="50"/>
                </a:cubicBezTo>
                <a:cubicBezTo>
                  <a:pt x="2747" y="23"/>
                  <a:pt x="2769" y="0"/>
                  <a:pt x="2797" y="0"/>
                </a:cubicBezTo>
                <a:lnTo>
                  <a:pt x="2797" y="0"/>
                </a:lnTo>
                <a:cubicBezTo>
                  <a:pt x="2824" y="0"/>
                  <a:pt x="2847" y="23"/>
                  <a:pt x="2847" y="50"/>
                </a:cubicBezTo>
                <a:cubicBezTo>
                  <a:pt x="2847" y="78"/>
                  <a:pt x="2824" y="100"/>
                  <a:pt x="2797" y="100"/>
                </a:cubicBezTo>
                <a:close/>
                <a:moveTo>
                  <a:pt x="2597" y="100"/>
                </a:moveTo>
                <a:lnTo>
                  <a:pt x="2597" y="100"/>
                </a:lnTo>
                <a:cubicBezTo>
                  <a:pt x="2569" y="100"/>
                  <a:pt x="2547" y="78"/>
                  <a:pt x="2547" y="50"/>
                </a:cubicBezTo>
                <a:cubicBezTo>
                  <a:pt x="2547" y="23"/>
                  <a:pt x="2569" y="0"/>
                  <a:pt x="2597" y="0"/>
                </a:cubicBezTo>
                <a:lnTo>
                  <a:pt x="2597" y="0"/>
                </a:lnTo>
                <a:cubicBezTo>
                  <a:pt x="2624" y="0"/>
                  <a:pt x="2647" y="23"/>
                  <a:pt x="2647" y="50"/>
                </a:cubicBezTo>
                <a:cubicBezTo>
                  <a:pt x="2647" y="78"/>
                  <a:pt x="2624" y="100"/>
                  <a:pt x="2597" y="100"/>
                </a:cubicBezTo>
                <a:close/>
                <a:moveTo>
                  <a:pt x="2397" y="100"/>
                </a:moveTo>
                <a:lnTo>
                  <a:pt x="2396" y="100"/>
                </a:lnTo>
                <a:cubicBezTo>
                  <a:pt x="2369" y="100"/>
                  <a:pt x="2346" y="78"/>
                  <a:pt x="2346" y="50"/>
                </a:cubicBezTo>
                <a:cubicBezTo>
                  <a:pt x="2346" y="23"/>
                  <a:pt x="2369" y="0"/>
                  <a:pt x="2396" y="0"/>
                </a:cubicBezTo>
                <a:lnTo>
                  <a:pt x="2397" y="0"/>
                </a:lnTo>
                <a:cubicBezTo>
                  <a:pt x="2424" y="0"/>
                  <a:pt x="2447" y="23"/>
                  <a:pt x="2447" y="50"/>
                </a:cubicBezTo>
                <a:cubicBezTo>
                  <a:pt x="2447" y="78"/>
                  <a:pt x="2424" y="100"/>
                  <a:pt x="2397" y="100"/>
                </a:cubicBezTo>
                <a:close/>
                <a:moveTo>
                  <a:pt x="2196" y="100"/>
                </a:moveTo>
                <a:lnTo>
                  <a:pt x="2196" y="100"/>
                </a:lnTo>
                <a:cubicBezTo>
                  <a:pt x="2169" y="100"/>
                  <a:pt x="2146" y="78"/>
                  <a:pt x="2146" y="50"/>
                </a:cubicBezTo>
                <a:cubicBezTo>
                  <a:pt x="2146" y="23"/>
                  <a:pt x="2169" y="0"/>
                  <a:pt x="2196" y="0"/>
                </a:cubicBezTo>
                <a:lnTo>
                  <a:pt x="2196" y="0"/>
                </a:lnTo>
                <a:cubicBezTo>
                  <a:pt x="2224" y="0"/>
                  <a:pt x="2246" y="23"/>
                  <a:pt x="2246" y="50"/>
                </a:cubicBezTo>
                <a:cubicBezTo>
                  <a:pt x="2246" y="78"/>
                  <a:pt x="2224" y="100"/>
                  <a:pt x="2196" y="100"/>
                </a:cubicBezTo>
                <a:close/>
                <a:moveTo>
                  <a:pt x="1996" y="100"/>
                </a:moveTo>
                <a:lnTo>
                  <a:pt x="1996" y="100"/>
                </a:lnTo>
                <a:cubicBezTo>
                  <a:pt x="1969" y="100"/>
                  <a:pt x="1946" y="78"/>
                  <a:pt x="1946" y="50"/>
                </a:cubicBezTo>
                <a:cubicBezTo>
                  <a:pt x="1946" y="23"/>
                  <a:pt x="1969" y="0"/>
                  <a:pt x="1996" y="0"/>
                </a:cubicBezTo>
                <a:lnTo>
                  <a:pt x="1996" y="0"/>
                </a:lnTo>
                <a:cubicBezTo>
                  <a:pt x="2024" y="0"/>
                  <a:pt x="2046" y="23"/>
                  <a:pt x="2046" y="50"/>
                </a:cubicBezTo>
                <a:cubicBezTo>
                  <a:pt x="2046" y="78"/>
                  <a:pt x="2024" y="100"/>
                  <a:pt x="1996" y="100"/>
                </a:cubicBezTo>
                <a:close/>
                <a:moveTo>
                  <a:pt x="1796" y="100"/>
                </a:moveTo>
                <a:lnTo>
                  <a:pt x="1796" y="100"/>
                </a:lnTo>
                <a:cubicBezTo>
                  <a:pt x="1769" y="100"/>
                  <a:pt x="1746" y="78"/>
                  <a:pt x="1746" y="50"/>
                </a:cubicBezTo>
                <a:cubicBezTo>
                  <a:pt x="1746" y="23"/>
                  <a:pt x="1769" y="0"/>
                  <a:pt x="1796" y="0"/>
                </a:cubicBezTo>
                <a:lnTo>
                  <a:pt x="1796" y="0"/>
                </a:lnTo>
                <a:cubicBezTo>
                  <a:pt x="1824" y="0"/>
                  <a:pt x="1846" y="23"/>
                  <a:pt x="1846" y="50"/>
                </a:cubicBezTo>
                <a:cubicBezTo>
                  <a:pt x="1846" y="78"/>
                  <a:pt x="1824" y="100"/>
                  <a:pt x="1796" y="100"/>
                </a:cubicBezTo>
                <a:close/>
                <a:moveTo>
                  <a:pt x="1596" y="100"/>
                </a:moveTo>
                <a:lnTo>
                  <a:pt x="1596" y="100"/>
                </a:lnTo>
                <a:cubicBezTo>
                  <a:pt x="1568" y="100"/>
                  <a:pt x="1546" y="78"/>
                  <a:pt x="1546" y="50"/>
                </a:cubicBezTo>
                <a:cubicBezTo>
                  <a:pt x="1546" y="23"/>
                  <a:pt x="1568" y="0"/>
                  <a:pt x="1596" y="0"/>
                </a:cubicBezTo>
                <a:lnTo>
                  <a:pt x="1596" y="0"/>
                </a:lnTo>
                <a:cubicBezTo>
                  <a:pt x="1624" y="0"/>
                  <a:pt x="1646" y="23"/>
                  <a:pt x="1646" y="50"/>
                </a:cubicBezTo>
                <a:cubicBezTo>
                  <a:pt x="1646" y="78"/>
                  <a:pt x="1624" y="100"/>
                  <a:pt x="1596" y="100"/>
                </a:cubicBezTo>
                <a:close/>
                <a:moveTo>
                  <a:pt x="1396" y="100"/>
                </a:moveTo>
                <a:lnTo>
                  <a:pt x="1396" y="100"/>
                </a:lnTo>
                <a:cubicBezTo>
                  <a:pt x="1368" y="100"/>
                  <a:pt x="1346" y="78"/>
                  <a:pt x="1346" y="50"/>
                </a:cubicBezTo>
                <a:cubicBezTo>
                  <a:pt x="1346" y="23"/>
                  <a:pt x="1368" y="0"/>
                  <a:pt x="1396" y="0"/>
                </a:cubicBezTo>
                <a:lnTo>
                  <a:pt x="1396" y="0"/>
                </a:lnTo>
                <a:cubicBezTo>
                  <a:pt x="1424" y="0"/>
                  <a:pt x="1446" y="23"/>
                  <a:pt x="1446" y="50"/>
                </a:cubicBezTo>
                <a:cubicBezTo>
                  <a:pt x="1446" y="78"/>
                  <a:pt x="1424" y="100"/>
                  <a:pt x="1396" y="100"/>
                </a:cubicBezTo>
                <a:close/>
                <a:moveTo>
                  <a:pt x="1196" y="100"/>
                </a:moveTo>
                <a:lnTo>
                  <a:pt x="1196" y="100"/>
                </a:lnTo>
                <a:cubicBezTo>
                  <a:pt x="1168" y="100"/>
                  <a:pt x="1146" y="78"/>
                  <a:pt x="1146" y="50"/>
                </a:cubicBezTo>
                <a:cubicBezTo>
                  <a:pt x="1146" y="23"/>
                  <a:pt x="1168" y="0"/>
                  <a:pt x="1196" y="0"/>
                </a:cubicBezTo>
                <a:lnTo>
                  <a:pt x="1196" y="0"/>
                </a:lnTo>
                <a:cubicBezTo>
                  <a:pt x="1224" y="0"/>
                  <a:pt x="1246" y="23"/>
                  <a:pt x="1246" y="50"/>
                </a:cubicBezTo>
                <a:cubicBezTo>
                  <a:pt x="1246" y="78"/>
                  <a:pt x="1224" y="100"/>
                  <a:pt x="1196" y="100"/>
                </a:cubicBezTo>
                <a:close/>
                <a:moveTo>
                  <a:pt x="996" y="100"/>
                </a:moveTo>
                <a:lnTo>
                  <a:pt x="996" y="100"/>
                </a:lnTo>
                <a:cubicBezTo>
                  <a:pt x="968" y="100"/>
                  <a:pt x="946" y="78"/>
                  <a:pt x="946" y="50"/>
                </a:cubicBezTo>
                <a:cubicBezTo>
                  <a:pt x="946" y="23"/>
                  <a:pt x="968" y="0"/>
                  <a:pt x="996" y="0"/>
                </a:cubicBezTo>
                <a:lnTo>
                  <a:pt x="996" y="0"/>
                </a:lnTo>
                <a:cubicBezTo>
                  <a:pt x="1023" y="0"/>
                  <a:pt x="1046" y="23"/>
                  <a:pt x="1046" y="50"/>
                </a:cubicBezTo>
                <a:cubicBezTo>
                  <a:pt x="1046" y="78"/>
                  <a:pt x="1023" y="100"/>
                  <a:pt x="996" y="100"/>
                </a:cubicBezTo>
                <a:close/>
                <a:moveTo>
                  <a:pt x="796" y="100"/>
                </a:moveTo>
                <a:lnTo>
                  <a:pt x="796" y="100"/>
                </a:lnTo>
                <a:cubicBezTo>
                  <a:pt x="768" y="100"/>
                  <a:pt x="746" y="78"/>
                  <a:pt x="746" y="50"/>
                </a:cubicBezTo>
                <a:cubicBezTo>
                  <a:pt x="746" y="23"/>
                  <a:pt x="768" y="0"/>
                  <a:pt x="796" y="0"/>
                </a:cubicBezTo>
                <a:lnTo>
                  <a:pt x="796" y="0"/>
                </a:lnTo>
                <a:cubicBezTo>
                  <a:pt x="823" y="0"/>
                  <a:pt x="846" y="23"/>
                  <a:pt x="846" y="50"/>
                </a:cubicBezTo>
                <a:cubicBezTo>
                  <a:pt x="846" y="78"/>
                  <a:pt x="823" y="100"/>
                  <a:pt x="796" y="100"/>
                </a:cubicBezTo>
                <a:close/>
                <a:moveTo>
                  <a:pt x="596" y="100"/>
                </a:moveTo>
                <a:lnTo>
                  <a:pt x="596" y="100"/>
                </a:lnTo>
                <a:cubicBezTo>
                  <a:pt x="568" y="100"/>
                  <a:pt x="546" y="78"/>
                  <a:pt x="546" y="50"/>
                </a:cubicBezTo>
                <a:cubicBezTo>
                  <a:pt x="546" y="23"/>
                  <a:pt x="568" y="0"/>
                  <a:pt x="596" y="0"/>
                </a:cubicBezTo>
                <a:lnTo>
                  <a:pt x="596" y="0"/>
                </a:lnTo>
                <a:cubicBezTo>
                  <a:pt x="623" y="0"/>
                  <a:pt x="646" y="23"/>
                  <a:pt x="646" y="50"/>
                </a:cubicBezTo>
                <a:cubicBezTo>
                  <a:pt x="646" y="78"/>
                  <a:pt x="623" y="100"/>
                  <a:pt x="596" y="100"/>
                </a:cubicBezTo>
                <a:close/>
                <a:moveTo>
                  <a:pt x="409" y="117"/>
                </a:moveTo>
                <a:lnTo>
                  <a:pt x="409" y="117"/>
                </a:lnTo>
                <a:cubicBezTo>
                  <a:pt x="382" y="124"/>
                  <a:pt x="355" y="107"/>
                  <a:pt x="349" y="81"/>
                </a:cubicBezTo>
                <a:cubicBezTo>
                  <a:pt x="342" y="54"/>
                  <a:pt x="359" y="27"/>
                  <a:pt x="385" y="20"/>
                </a:cubicBezTo>
                <a:lnTo>
                  <a:pt x="386" y="20"/>
                </a:lnTo>
                <a:cubicBezTo>
                  <a:pt x="412" y="14"/>
                  <a:pt x="439" y="30"/>
                  <a:pt x="446" y="57"/>
                </a:cubicBezTo>
                <a:cubicBezTo>
                  <a:pt x="452" y="84"/>
                  <a:pt x="436" y="111"/>
                  <a:pt x="409" y="117"/>
                </a:cubicBezTo>
                <a:close/>
                <a:moveTo>
                  <a:pt x="255" y="198"/>
                </a:moveTo>
                <a:lnTo>
                  <a:pt x="255" y="198"/>
                </a:lnTo>
                <a:cubicBezTo>
                  <a:pt x="234" y="217"/>
                  <a:pt x="203" y="215"/>
                  <a:pt x="184" y="195"/>
                </a:cubicBezTo>
                <a:cubicBezTo>
                  <a:pt x="166" y="174"/>
                  <a:pt x="167" y="143"/>
                  <a:pt x="188" y="124"/>
                </a:cubicBezTo>
                <a:lnTo>
                  <a:pt x="188" y="124"/>
                </a:lnTo>
                <a:cubicBezTo>
                  <a:pt x="209" y="106"/>
                  <a:pt x="240" y="107"/>
                  <a:pt x="259" y="128"/>
                </a:cubicBezTo>
                <a:cubicBezTo>
                  <a:pt x="277" y="148"/>
                  <a:pt x="275" y="180"/>
                  <a:pt x="255" y="198"/>
                </a:cubicBezTo>
                <a:close/>
                <a:moveTo>
                  <a:pt x="144" y="339"/>
                </a:moveTo>
                <a:lnTo>
                  <a:pt x="144" y="339"/>
                </a:lnTo>
                <a:cubicBezTo>
                  <a:pt x="132" y="364"/>
                  <a:pt x="103" y="375"/>
                  <a:pt x="78" y="363"/>
                </a:cubicBezTo>
                <a:cubicBezTo>
                  <a:pt x="53" y="351"/>
                  <a:pt x="42" y="321"/>
                  <a:pt x="54" y="296"/>
                </a:cubicBezTo>
                <a:lnTo>
                  <a:pt x="54" y="296"/>
                </a:lnTo>
                <a:cubicBezTo>
                  <a:pt x="66" y="271"/>
                  <a:pt x="96" y="261"/>
                  <a:pt x="121" y="273"/>
                </a:cubicBezTo>
                <a:cubicBezTo>
                  <a:pt x="146" y="285"/>
                  <a:pt x="156" y="314"/>
                  <a:pt x="144" y="339"/>
                </a:cubicBezTo>
                <a:close/>
                <a:moveTo>
                  <a:pt x="101" y="513"/>
                </a:moveTo>
                <a:lnTo>
                  <a:pt x="101" y="513"/>
                </a:lnTo>
                <a:cubicBezTo>
                  <a:pt x="100" y="541"/>
                  <a:pt x="76" y="562"/>
                  <a:pt x="49" y="560"/>
                </a:cubicBezTo>
                <a:cubicBezTo>
                  <a:pt x="21" y="559"/>
                  <a:pt x="0" y="535"/>
                  <a:pt x="1" y="508"/>
                </a:cubicBezTo>
                <a:lnTo>
                  <a:pt x="1" y="508"/>
                </a:lnTo>
                <a:cubicBezTo>
                  <a:pt x="3" y="480"/>
                  <a:pt x="26" y="459"/>
                  <a:pt x="54" y="460"/>
                </a:cubicBezTo>
                <a:cubicBezTo>
                  <a:pt x="81" y="462"/>
                  <a:pt x="103" y="485"/>
                  <a:pt x="101" y="513"/>
                </a:cubicBezTo>
                <a:close/>
                <a:moveTo>
                  <a:pt x="100" y="710"/>
                </a:moveTo>
                <a:lnTo>
                  <a:pt x="100" y="710"/>
                </a:lnTo>
                <a:cubicBezTo>
                  <a:pt x="100" y="738"/>
                  <a:pt x="78" y="760"/>
                  <a:pt x="50" y="760"/>
                </a:cubicBezTo>
                <a:cubicBezTo>
                  <a:pt x="23" y="760"/>
                  <a:pt x="0" y="738"/>
                  <a:pt x="0" y="710"/>
                </a:cubicBezTo>
                <a:lnTo>
                  <a:pt x="0" y="710"/>
                </a:lnTo>
                <a:cubicBezTo>
                  <a:pt x="0" y="683"/>
                  <a:pt x="23" y="660"/>
                  <a:pt x="50" y="660"/>
                </a:cubicBezTo>
                <a:cubicBezTo>
                  <a:pt x="78" y="660"/>
                  <a:pt x="100" y="683"/>
                  <a:pt x="100" y="710"/>
                </a:cubicBezTo>
                <a:close/>
                <a:moveTo>
                  <a:pt x="100" y="910"/>
                </a:moveTo>
                <a:lnTo>
                  <a:pt x="100" y="911"/>
                </a:lnTo>
                <a:cubicBezTo>
                  <a:pt x="100" y="938"/>
                  <a:pt x="78" y="961"/>
                  <a:pt x="50" y="961"/>
                </a:cubicBezTo>
                <a:cubicBezTo>
                  <a:pt x="23" y="961"/>
                  <a:pt x="0" y="938"/>
                  <a:pt x="0" y="911"/>
                </a:cubicBezTo>
                <a:lnTo>
                  <a:pt x="0" y="910"/>
                </a:lnTo>
                <a:cubicBezTo>
                  <a:pt x="0" y="883"/>
                  <a:pt x="23" y="860"/>
                  <a:pt x="50" y="860"/>
                </a:cubicBezTo>
                <a:cubicBezTo>
                  <a:pt x="78" y="860"/>
                  <a:pt x="100" y="883"/>
                  <a:pt x="100" y="910"/>
                </a:cubicBezTo>
                <a:close/>
                <a:moveTo>
                  <a:pt x="100" y="1111"/>
                </a:moveTo>
                <a:lnTo>
                  <a:pt x="100" y="1111"/>
                </a:lnTo>
                <a:cubicBezTo>
                  <a:pt x="100" y="1138"/>
                  <a:pt x="78" y="1161"/>
                  <a:pt x="50" y="1161"/>
                </a:cubicBezTo>
                <a:cubicBezTo>
                  <a:pt x="23" y="1161"/>
                  <a:pt x="0" y="1138"/>
                  <a:pt x="0" y="1111"/>
                </a:cubicBezTo>
                <a:lnTo>
                  <a:pt x="0" y="1111"/>
                </a:lnTo>
                <a:cubicBezTo>
                  <a:pt x="0" y="1083"/>
                  <a:pt x="23" y="1061"/>
                  <a:pt x="50" y="1061"/>
                </a:cubicBezTo>
                <a:cubicBezTo>
                  <a:pt x="78" y="1061"/>
                  <a:pt x="100" y="1083"/>
                  <a:pt x="100" y="1111"/>
                </a:cubicBezTo>
                <a:close/>
                <a:moveTo>
                  <a:pt x="100" y="1311"/>
                </a:moveTo>
                <a:lnTo>
                  <a:pt x="100" y="1311"/>
                </a:lnTo>
                <a:cubicBezTo>
                  <a:pt x="100" y="1338"/>
                  <a:pt x="78" y="1361"/>
                  <a:pt x="50" y="1361"/>
                </a:cubicBezTo>
                <a:cubicBezTo>
                  <a:pt x="23" y="1361"/>
                  <a:pt x="0" y="1338"/>
                  <a:pt x="0" y="1311"/>
                </a:cubicBezTo>
                <a:lnTo>
                  <a:pt x="0" y="1311"/>
                </a:lnTo>
                <a:cubicBezTo>
                  <a:pt x="0" y="1283"/>
                  <a:pt x="23" y="1261"/>
                  <a:pt x="50" y="1261"/>
                </a:cubicBezTo>
                <a:cubicBezTo>
                  <a:pt x="78" y="1261"/>
                  <a:pt x="100" y="1283"/>
                  <a:pt x="100" y="1311"/>
                </a:cubicBezTo>
                <a:close/>
                <a:moveTo>
                  <a:pt x="100" y="1511"/>
                </a:moveTo>
                <a:lnTo>
                  <a:pt x="100" y="1511"/>
                </a:lnTo>
                <a:cubicBezTo>
                  <a:pt x="100" y="1538"/>
                  <a:pt x="78" y="1561"/>
                  <a:pt x="50" y="1561"/>
                </a:cubicBezTo>
                <a:cubicBezTo>
                  <a:pt x="23" y="1561"/>
                  <a:pt x="0" y="1538"/>
                  <a:pt x="0" y="1511"/>
                </a:cubicBezTo>
                <a:lnTo>
                  <a:pt x="0" y="1511"/>
                </a:lnTo>
                <a:cubicBezTo>
                  <a:pt x="0" y="1483"/>
                  <a:pt x="23" y="1461"/>
                  <a:pt x="50" y="1461"/>
                </a:cubicBezTo>
                <a:cubicBezTo>
                  <a:pt x="78" y="1461"/>
                  <a:pt x="100" y="1483"/>
                  <a:pt x="100" y="1511"/>
                </a:cubicBezTo>
                <a:close/>
                <a:moveTo>
                  <a:pt x="100" y="1711"/>
                </a:moveTo>
                <a:lnTo>
                  <a:pt x="100" y="1711"/>
                </a:lnTo>
                <a:cubicBezTo>
                  <a:pt x="100" y="1739"/>
                  <a:pt x="78" y="1761"/>
                  <a:pt x="50" y="1761"/>
                </a:cubicBezTo>
                <a:cubicBezTo>
                  <a:pt x="23" y="1761"/>
                  <a:pt x="0" y="1739"/>
                  <a:pt x="0" y="1711"/>
                </a:cubicBezTo>
                <a:lnTo>
                  <a:pt x="0" y="1711"/>
                </a:lnTo>
                <a:cubicBezTo>
                  <a:pt x="0" y="1683"/>
                  <a:pt x="23" y="1661"/>
                  <a:pt x="50" y="1661"/>
                </a:cubicBezTo>
                <a:cubicBezTo>
                  <a:pt x="78" y="1661"/>
                  <a:pt x="100" y="1683"/>
                  <a:pt x="100" y="1711"/>
                </a:cubicBezTo>
                <a:close/>
                <a:moveTo>
                  <a:pt x="100" y="1911"/>
                </a:moveTo>
                <a:lnTo>
                  <a:pt x="100" y="1911"/>
                </a:lnTo>
                <a:cubicBezTo>
                  <a:pt x="100" y="1939"/>
                  <a:pt x="78" y="1961"/>
                  <a:pt x="50" y="1961"/>
                </a:cubicBezTo>
                <a:cubicBezTo>
                  <a:pt x="23" y="1961"/>
                  <a:pt x="0" y="1939"/>
                  <a:pt x="0" y="1911"/>
                </a:cubicBezTo>
                <a:lnTo>
                  <a:pt x="0" y="1911"/>
                </a:lnTo>
                <a:cubicBezTo>
                  <a:pt x="0" y="1883"/>
                  <a:pt x="23" y="1861"/>
                  <a:pt x="50" y="1861"/>
                </a:cubicBezTo>
                <a:cubicBezTo>
                  <a:pt x="78" y="1861"/>
                  <a:pt x="100" y="1883"/>
                  <a:pt x="100" y="1911"/>
                </a:cubicBezTo>
                <a:close/>
                <a:moveTo>
                  <a:pt x="100" y="2111"/>
                </a:moveTo>
                <a:lnTo>
                  <a:pt x="100" y="2111"/>
                </a:lnTo>
                <a:cubicBezTo>
                  <a:pt x="100" y="2139"/>
                  <a:pt x="78" y="2161"/>
                  <a:pt x="50" y="2161"/>
                </a:cubicBezTo>
                <a:cubicBezTo>
                  <a:pt x="23" y="2161"/>
                  <a:pt x="0" y="2139"/>
                  <a:pt x="0" y="2111"/>
                </a:cubicBezTo>
                <a:lnTo>
                  <a:pt x="0" y="2111"/>
                </a:lnTo>
                <a:cubicBezTo>
                  <a:pt x="0" y="2083"/>
                  <a:pt x="23" y="2061"/>
                  <a:pt x="50" y="2061"/>
                </a:cubicBezTo>
                <a:cubicBezTo>
                  <a:pt x="78" y="2061"/>
                  <a:pt x="100" y="2083"/>
                  <a:pt x="100" y="2111"/>
                </a:cubicBezTo>
                <a:close/>
                <a:moveTo>
                  <a:pt x="100" y="2311"/>
                </a:moveTo>
                <a:lnTo>
                  <a:pt x="100" y="2311"/>
                </a:lnTo>
                <a:cubicBezTo>
                  <a:pt x="100" y="2339"/>
                  <a:pt x="78" y="2361"/>
                  <a:pt x="50" y="2361"/>
                </a:cubicBezTo>
                <a:cubicBezTo>
                  <a:pt x="23" y="2361"/>
                  <a:pt x="0" y="2339"/>
                  <a:pt x="0" y="2311"/>
                </a:cubicBezTo>
                <a:lnTo>
                  <a:pt x="0" y="2311"/>
                </a:lnTo>
                <a:cubicBezTo>
                  <a:pt x="0" y="2284"/>
                  <a:pt x="23" y="2261"/>
                  <a:pt x="50" y="2261"/>
                </a:cubicBezTo>
                <a:cubicBezTo>
                  <a:pt x="78" y="2261"/>
                  <a:pt x="100" y="2284"/>
                  <a:pt x="100" y="2311"/>
                </a:cubicBezTo>
                <a:close/>
                <a:moveTo>
                  <a:pt x="107" y="2504"/>
                </a:moveTo>
                <a:lnTo>
                  <a:pt x="107" y="2504"/>
                </a:lnTo>
                <a:cubicBezTo>
                  <a:pt x="111" y="2531"/>
                  <a:pt x="92" y="2556"/>
                  <a:pt x="65" y="2560"/>
                </a:cubicBezTo>
                <a:cubicBezTo>
                  <a:pt x="37" y="2565"/>
                  <a:pt x="12" y="2546"/>
                  <a:pt x="8" y="2518"/>
                </a:cubicBezTo>
                <a:lnTo>
                  <a:pt x="8" y="2518"/>
                </a:lnTo>
                <a:cubicBezTo>
                  <a:pt x="4" y="2491"/>
                  <a:pt x="23" y="2466"/>
                  <a:pt x="50" y="2461"/>
                </a:cubicBezTo>
                <a:cubicBezTo>
                  <a:pt x="77" y="2457"/>
                  <a:pt x="103" y="2476"/>
                  <a:pt x="107" y="2504"/>
                </a:cubicBezTo>
                <a:close/>
                <a:moveTo>
                  <a:pt x="173" y="2669"/>
                </a:moveTo>
                <a:lnTo>
                  <a:pt x="173" y="2669"/>
                </a:lnTo>
                <a:cubicBezTo>
                  <a:pt x="187" y="2693"/>
                  <a:pt x="180" y="2723"/>
                  <a:pt x="157" y="2738"/>
                </a:cubicBezTo>
                <a:cubicBezTo>
                  <a:pt x="133" y="2753"/>
                  <a:pt x="102" y="2746"/>
                  <a:pt x="88" y="2722"/>
                </a:cubicBezTo>
                <a:lnTo>
                  <a:pt x="88" y="2722"/>
                </a:lnTo>
                <a:cubicBezTo>
                  <a:pt x="73" y="2699"/>
                  <a:pt x="80" y="2668"/>
                  <a:pt x="104" y="2653"/>
                </a:cubicBezTo>
                <a:cubicBezTo>
                  <a:pt x="127" y="2639"/>
                  <a:pt x="158" y="2646"/>
                  <a:pt x="173" y="2669"/>
                </a:cubicBezTo>
                <a:close/>
                <a:moveTo>
                  <a:pt x="298" y="2791"/>
                </a:moveTo>
                <a:lnTo>
                  <a:pt x="298" y="2791"/>
                </a:lnTo>
                <a:cubicBezTo>
                  <a:pt x="322" y="2806"/>
                  <a:pt x="329" y="2836"/>
                  <a:pt x="315" y="2860"/>
                </a:cubicBezTo>
                <a:cubicBezTo>
                  <a:pt x="301" y="2884"/>
                  <a:pt x="270" y="2891"/>
                  <a:pt x="247" y="2877"/>
                </a:cubicBezTo>
                <a:lnTo>
                  <a:pt x="247" y="2877"/>
                </a:lnTo>
                <a:cubicBezTo>
                  <a:pt x="223" y="2863"/>
                  <a:pt x="215" y="2832"/>
                  <a:pt x="229" y="2809"/>
                </a:cubicBezTo>
                <a:cubicBezTo>
                  <a:pt x="244" y="2785"/>
                  <a:pt x="274" y="2777"/>
                  <a:pt x="298" y="2791"/>
                </a:cubicBezTo>
                <a:close/>
                <a:moveTo>
                  <a:pt x="465" y="2854"/>
                </a:moveTo>
                <a:lnTo>
                  <a:pt x="465" y="2854"/>
                </a:lnTo>
                <a:cubicBezTo>
                  <a:pt x="493" y="2857"/>
                  <a:pt x="512" y="2883"/>
                  <a:pt x="508" y="2910"/>
                </a:cubicBezTo>
                <a:cubicBezTo>
                  <a:pt x="504" y="2937"/>
                  <a:pt x="479" y="2956"/>
                  <a:pt x="452" y="2953"/>
                </a:cubicBezTo>
                <a:lnTo>
                  <a:pt x="452" y="2953"/>
                </a:lnTo>
                <a:cubicBezTo>
                  <a:pt x="424" y="2949"/>
                  <a:pt x="405" y="2924"/>
                  <a:pt x="409" y="2896"/>
                </a:cubicBezTo>
                <a:cubicBezTo>
                  <a:pt x="413" y="2869"/>
                  <a:pt x="438" y="2850"/>
                  <a:pt x="465" y="2854"/>
                </a:cubicBezTo>
                <a:close/>
                <a:moveTo>
                  <a:pt x="658" y="2858"/>
                </a:moveTo>
                <a:lnTo>
                  <a:pt x="658" y="2858"/>
                </a:lnTo>
                <a:cubicBezTo>
                  <a:pt x="686" y="2858"/>
                  <a:pt x="708" y="2881"/>
                  <a:pt x="708" y="2908"/>
                </a:cubicBezTo>
                <a:cubicBezTo>
                  <a:pt x="708" y="2936"/>
                  <a:pt x="686" y="2958"/>
                  <a:pt x="658" y="2958"/>
                </a:cubicBezTo>
                <a:lnTo>
                  <a:pt x="658" y="2958"/>
                </a:lnTo>
                <a:cubicBezTo>
                  <a:pt x="631" y="2958"/>
                  <a:pt x="608" y="2936"/>
                  <a:pt x="608" y="2908"/>
                </a:cubicBezTo>
                <a:cubicBezTo>
                  <a:pt x="608" y="2881"/>
                  <a:pt x="631" y="2858"/>
                  <a:pt x="658" y="2858"/>
                </a:cubicBezTo>
                <a:close/>
                <a:moveTo>
                  <a:pt x="858" y="2858"/>
                </a:moveTo>
                <a:lnTo>
                  <a:pt x="858" y="2858"/>
                </a:lnTo>
                <a:cubicBezTo>
                  <a:pt x="886" y="2858"/>
                  <a:pt x="908" y="2881"/>
                  <a:pt x="908" y="2908"/>
                </a:cubicBezTo>
                <a:cubicBezTo>
                  <a:pt x="908" y="2936"/>
                  <a:pt x="886" y="2958"/>
                  <a:pt x="858" y="2958"/>
                </a:cubicBezTo>
                <a:lnTo>
                  <a:pt x="858" y="2958"/>
                </a:lnTo>
                <a:cubicBezTo>
                  <a:pt x="831" y="2958"/>
                  <a:pt x="808" y="2936"/>
                  <a:pt x="808" y="2908"/>
                </a:cubicBezTo>
                <a:cubicBezTo>
                  <a:pt x="808" y="2881"/>
                  <a:pt x="831" y="2858"/>
                  <a:pt x="858" y="2858"/>
                </a:cubicBezTo>
                <a:close/>
                <a:moveTo>
                  <a:pt x="1058" y="2858"/>
                </a:moveTo>
                <a:lnTo>
                  <a:pt x="1059" y="2858"/>
                </a:lnTo>
                <a:cubicBezTo>
                  <a:pt x="1086" y="2858"/>
                  <a:pt x="1109" y="2881"/>
                  <a:pt x="1109" y="2908"/>
                </a:cubicBezTo>
                <a:cubicBezTo>
                  <a:pt x="1109" y="2936"/>
                  <a:pt x="1086" y="2958"/>
                  <a:pt x="1059" y="2958"/>
                </a:cubicBezTo>
                <a:lnTo>
                  <a:pt x="1058" y="2958"/>
                </a:lnTo>
                <a:cubicBezTo>
                  <a:pt x="1031" y="2958"/>
                  <a:pt x="1008" y="2936"/>
                  <a:pt x="1008" y="2908"/>
                </a:cubicBezTo>
                <a:cubicBezTo>
                  <a:pt x="1008" y="2881"/>
                  <a:pt x="1031" y="2858"/>
                  <a:pt x="1058" y="2858"/>
                </a:cubicBezTo>
                <a:close/>
                <a:moveTo>
                  <a:pt x="1259" y="2858"/>
                </a:moveTo>
                <a:lnTo>
                  <a:pt x="1259" y="2858"/>
                </a:lnTo>
                <a:cubicBezTo>
                  <a:pt x="1286" y="2858"/>
                  <a:pt x="1309" y="2881"/>
                  <a:pt x="1309" y="2908"/>
                </a:cubicBezTo>
                <a:cubicBezTo>
                  <a:pt x="1309" y="2936"/>
                  <a:pt x="1286" y="2958"/>
                  <a:pt x="1259" y="2958"/>
                </a:cubicBezTo>
                <a:lnTo>
                  <a:pt x="1259" y="2958"/>
                </a:lnTo>
                <a:cubicBezTo>
                  <a:pt x="1231" y="2958"/>
                  <a:pt x="1209" y="2936"/>
                  <a:pt x="1209" y="2908"/>
                </a:cubicBezTo>
                <a:cubicBezTo>
                  <a:pt x="1209" y="2881"/>
                  <a:pt x="1231" y="2858"/>
                  <a:pt x="1259" y="2858"/>
                </a:cubicBezTo>
                <a:close/>
                <a:moveTo>
                  <a:pt x="1459" y="2858"/>
                </a:moveTo>
                <a:lnTo>
                  <a:pt x="1459" y="2858"/>
                </a:lnTo>
                <a:cubicBezTo>
                  <a:pt x="1486" y="2858"/>
                  <a:pt x="1509" y="2881"/>
                  <a:pt x="1509" y="2908"/>
                </a:cubicBezTo>
                <a:cubicBezTo>
                  <a:pt x="1509" y="2936"/>
                  <a:pt x="1486" y="2958"/>
                  <a:pt x="1459" y="2958"/>
                </a:cubicBezTo>
                <a:lnTo>
                  <a:pt x="1459" y="2958"/>
                </a:lnTo>
                <a:cubicBezTo>
                  <a:pt x="1431" y="2958"/>
                  <a:pt x="1409" y="2936"/>
                  <a:pt x="1409" y="2908"/>
                </a:cubicBezTo>
                <a:cubicBezTo>
                  <a:pt x="1409" y="2881"/>
                  <a:pt x="1431" y="2858"/>
                  <a:pt x="1459" y="2858"/>
                </a:cubicBezTo>
                <a:close/>
                <a:moveTo>
                  <a:pt x="1659" y="2858"/>
                </a:moveTo>
                <a:lnTo>
                  <a:pt x="1659" y="2858"/>
                </a:lnTo>
                <a:cubicBezTo>
                  <a:pt x="1686" y="2858"/>
                  <a:pt x="1709" y="2881"/>
                  <a:pt x="1709" y="2908"/>
                </a:cubicBezTo>
                <a:cubicBezTo>
                  <a:pt x="1709" y="2936"/>
                  <a:pt x="1686" y="2958"/>
                  <a:pt x="1659" y="2958"/>
                </a:cubicBezTo>
                <a:lnTo>
                  <a:pt x="1659" y="2958"/>
                </a:lnTo>
                <a:cubicBezTo>
                  <a:pt x="1631" y="2958"/>
                  <a:pt x="1609" y="2936"/>
                  <a:pt x="1609" y="2908"/>
                </a:cubicBezTo>
                <a:cubicBezTo>
                  <a:pt x="1609" y="2881"/>
                  <a:pt x="1631" y="2858"/>
                  <a:pt x="1659" y="2858"/>
                </a:cubicBezTo>
                <a:close/>
                <a:moveTo>
                  <a:pt x="1859" y="2858"/>
                </a:moveTo>
                <a:lnTo>
                  <a:pt x="1859" y="2858"/>
                </a:lnTo>
                <a:cubicBezTo>
                  <a:pt x="1887" y="2858"/>
                  <a:pt x="1909" y="2881"/>
                  <a:pt x="1909" y="2908"/>
                </a:cubicBezTo>
                <a:cubicBezTo>
                  <a:pt x="1909" y="2936"/>
                  <a:pt x="1887" y="2958"/>
                  <a:pt x="1859" y="2958"/>
                </a:cubicBezTo>
                <a:lnTo>
                  <a:pt x="1859" y="2958"/>
                </a:lnTo>
                <a:cubicBezTo>
                  <a:pt x="1831" y="2958"/>
                  <a:pt x="1809" y="2936"/>
                  <a:pt x="1809" y="2908"/>
                </a:cubicBezTo>
                <a:cubicBezTo>
                  <a:pt x="1809" y="2881"/>
                  <a:pt x="1831" y="2858"/>
                  <a:pt x="1859" y="2858"/>
                </a:cubicBezTo>
                <a:close/>
                <a:moveTo>
                  <a:pt x="2059" y="2858"/>
                </a:moveTo>
                <a:lnTo>
                  <a:pt x="2059" y="2858"/>
                </a:lnTo>
                <a:cubicBezTo>
                  <a:pt x="2087" y="2858"/>
                  <a:pt x="2109" y="2881"/>
                  <a:pt x="2109" y="2908"/>
                </a:cubicBezTo>
                <a:cubicBezTo>
                  <a:pt x="2109" y="2936"/>
                  <a:pt x="2087" y="2958"/>
                  <a:pt x="2059" y="2958"/>
                </a:cubicBezTo>
                <a:lnTo>
                  <a:pt x="2059" y="2958"/>
                </a:lnTo>
                <a:cubicBezTo>
                  <a:pt x="2031" y="2958"/>
                  <a:pt x="2009" y="2936"/>
                  <a:pt x="2009" y="2908"/>
                </a:cubicBezTo>
                <a:cubicBezTo>
                  <a:pt x="2009" y="2881"/>
                  <a:pt x="2031" y="2858"/>
                  <a:pt x="2059" y="2858"/>
                </a:cubicBezTo>
                <a:close/>
                <a:moveTo>
                  <a:pt x="2259" y="2858"/>
                </a:moveTo>
                <a:lnTo>
                  <a:pt x="2259" y="2858"/>
                </a:lnTo>
                <a:cubicBezTo>
                  <a:pt x="2287" y="2858"/>
                  <a:pt x="2309" y="2881"/>
                  <a:pt x="2309" y="2908"/>
                </a:cubicBezTo>
                <a:cubicBezTo>
                  <a:pt x="2309" y="2936"/>
                  <a:pt x="2287" y="2958"/>
                  <a:pt x="2259" y="2958"/>
                </a:cubicBezTo>
                <a:lnTo>
                  <a:pt x="2259" y="2958"/>
                </a:lnTo>
                <a:cubicBezTo>
                  <a:pt x="2231" y="2958"/>
                  <a:pt x="2209" y="2936"/>
                  <a:pt x="2209" y="2908"/>
                </a:cubicBezTo>
                <a:cubicBezTo>
                  <a:pt x="2209" y="2881"/>
                  <a:pt x="2231" y="2858"/>
                  <a:pt x="2259" y="2858"/>
                </a:cubicBezTo>
                <a:close/>
                <a:moveTo>
                  <a:pt x="2459" y="2858"/>
                </a:moveTo>
                <a:lnTo>
                  <a:pt x="2459" y="2858"/>
                </a:lnTo>
                <a:cubicBezTo>
                  <a:pt x="2487" y="2858"/>
                  <a:pt x="2509" y="2881"/>
                  <a:pt x="2509" y="2908"/>
                </a:cubicBezTo>
                <a:cubicBezTo>
                  <a:pt x="2509" y="2936"/>
                  <a:pt x="2487" y="2958"/>
                  <a:pt x="2459" y="2958"/>
                </a:cubicBezTo>
                <a:lnTo>
                  <a:pt x="2459" y="2958"/>
                </a:lnTo>
                <a:cubicBezTo>
                  <a:pt x="2432" y="2958"/>
                  <a:pt x="2409" y="2936"/>
                  <a:pt x="2409" y="2908"/>
                </a:cubicBezTo>
                <a:cubicBezTo>
                  <a:pt x="2409" y="2881"/>
                  <a:pt x="2432" y="2858"/>
                  <a:pt x="2459" y="2858"/>
                </a:cubicBezTo>
                <a:close/>
                <a:moveTo>
                  <a:pt x="2659" y="2858"/>
                </a:moveTo>
                <a:lnTo>
                  <a:pt x="2659" y="2858"/>
                </a:lnTo>
                <a:cubicBezTo>
                  <a:pt x="2687" y="2858"/>
                  <a:pt x="2709" y="2881"/>
                  <a:pt x="2709" y="2908"/>
                </a:cubicBezTo>
                <a:cubicBezTo>
                  <a:pt x="2709" y="2936"/>
                  <a:pt x="2687" y="2958"/>
                  <a:pt x="2659" y="2958"/>
                </a:cubicBezTo>
                <a:lnTo>
                  <a:pt x="2659" y="2958"/>
                </a:lnTo>
                <a:cubicBezTo>
                  <a:pt x="2632" y="2958"/>
                  <a:pt x="2609" y="2936"/>
                  <a:pt x="2609" y="2908"/>
                </a:cubicBezTo>
                <a:cubicBezTo>
                  <a:pt x="2609" y="2881"/>
                  <a:pt x="2632" y="2858"/>
                  <a:pt x="2659" y="2858"/>
                </a:cubicBezTo>
                <a:close/>
                <a:moveTo>
                  <a:pt x="2859" y="2858"/>
                </a:moveTo>
                <a:lnTo>
                  <a:pt x="2859" y="2858"/>
                </a:lnTo>
                <a:cubicBezTo>
                  <a:pt x="2887" y="2858"/>
                  <a:pt x="2909" y="2881"/>
                  <a:pt x="2909" y="2908"/>
                </a:cubicBezTo>
                <a:cubicBezTo>
                  <a:pt x="2909" y="2936"/>
                  <a:pt x="2887" y="2958"/>
                  <a:pt x="2859" y="2958"/>
                </a:cubicBezTo>
                <a:lnTo>
                  <a:pt x="2859" y="2958"/>
                </a:lnTo>
                <a:cubicBezTo>
                  <a:pt x="2832" y="2958"/>
                  <a:pt x="2809" y="2936"/>
                  <a:pt x="2809" y="2908"/>
                </a:cubicBezTo>
                <a:cubicBezTo>
                  <a:pt x="2809" y="2881"/>
                  <a:pt x="2832" y="2858"/>
                  <a:pt x="2859" y="2858"/>
                </a:cubicBezTo>
                <a:close/>
                <a:moveTo>
                  <a:pt x="3059" y="2858"/>
                </a:moveTo>
                <a:lnTo>
                  <a:pt x="3060" y="2858"/>
                </a:lnTo>
                <a:cubicBezTo>
                  <a:pt x="3087" y="2858"/>
                  <a:pt x="3110" y="2881"/>
                  <a:pt x="3110" y="2908"/>
                </a:cubicBezTo>
                <a:cubicBezTo>
                  <a:pt x="3110" y="2936"/>
                  <a:pt x="3087" y="2958"/>
                  <a:pt x="3060" y="2958"/>
                </a:cubicBezTo>
                <a:lnTo>
                  <a:pt x="3059" y="2958"/>
                </a:lnTo>
                <a:cubicBezTo>
                  <a:pt x="3032" y="2958"/>
                  <a:pt x="3009" y="2936"/>
                  <a:pt x="3009" y="2908"/>
                </a:cubicBezTo>
                <a:cubicBezTo>
                  <a:pt x="3009" y="2881"/>
                  <a:pt x="3032" y="2858"/>
                  <a:pt x="3059" y="2858"/>
                </a:cubicBezTo>
                <a:close/>
                <a:moveTo>
                  <a:pt x="3260" y="2858"/>
                </a:moveTo>
                <a:lnTo>
                  <a:pt x="3260" y="2858"/>
                </a:lnTo>
                <a:cubicBezTo>
                  <a:pt x="3287" y="2858"/>
                  <a:pt x="3310" y="2881"/>
                  <a:pt x="3310" y="2908"/>
                </a:cubicBezTo>
                <a:cubicBezTo>
                  <a:pt x="3310" y="2936"/>
                  <a:pt x="3287" y="2958"/>
                  <a:pt x="3260" y="2958"/>
                </a:cubicBezTo>
                <a:lnTo>
                  <a:pt x="3260" y="2958"/>
                </a:lnTo>
                <a:cubicBezTo>
                  <a:pt x="3232" y="2958"/>
                  <a:pt x="3210" y="2936"/>
                  <a:pt x="3210" y="2908"/>
                </a:cubicBezTo>
                <a:cubicBezTo>
                  <a:pt x="3210" y="2881"/>
                  <a:pt x="3232" y="2858"/>
                  <a:pt x="3260" y="2858"/>
                </a:cubicBezTo>
                <a:close/>
                <a:moveTo>
                  <a:pt x="3460" y="2858"/>
                </a:moveTo>
                <a:lnTo>
                  <a:pt x="3460" y="2858"/>
                </a:lnTo>
                <a:cubicBezTo>
                  <a:pt x="3487" y="2858"/>
                  <a:pt x="3510" y="2881"/>
                  <a:pt x="3510" y="2908"/>
                </a:cubicBezTo>
                <a:cubicBezTo>
                  <a:pt x="3510" y="2936"/>
                  <a:pt x="3487" y="2958"/>
                  <a:pt x="3460" y="2958"/>
                </a:cubicBezTo>
                <a:lnTo>
                  <a:pt x="3460" y="2958"/>
                </a:lnTo>
                <a:cubicBezTo>
                  <a:pt x="3432" y="2958"/>
                  <a:pt x="3410" y="2936"/>
                  <a:pt x="3410" y="2908"/>
                </a:cubicBezTo>
                <a:cubicBezTo>
                  <a:pt x="3410" y="2881"/>
                  <a:pt x="3432" y="2858"/>
                  <a:pt x="3460" y="2858"/>
                </a:cubicBezTo>
                <a:close/>
                <a:moveTo>
                  <a:pt x="3660" y="2858"/>
                </a:moveTo>
                <a:lnTo>
                  <a:pt x="3660" y="2858"/>
                </a:lnTo>
                <a:cubicBezTo>
                  <a:pt x="3687" y="2858"/>
                  <a:pt x="3710" y="2881"/>
                  <a:pt x="3710" y="2908"/>
                </a:cubicBezTo>
                <a:cubicBezTo>
                  <a:pt x="3710" y="2936"/>
                  <a:pt x="3687" y="2958"/>
                  <a:pt x="3660" y="2958"/>
                </a:cubicBezTo>
                <a:lnTo>
                  <a:pt x="3660" y="2958"/>
                </a:lnTo>
                <a:cubicBezTo>
                  <a:pt x="3632" y="2958"/>
                  <a:pt x="3610" y="2936"/>
                  <a:pt x="3610" y="2908"/>
                </a:cubicBezTo>
                <a:cubicBezTo>
                  <a:pt x="3610" y="2881"/>
                  <a:pt x="3632" y="2858"/>
                  <a:pt x="3660" y="2858"/>
                </a:cubicBezTo>
                <a:close/>
                <a:moveTo>
                  <a:pt x="3860" y="2858"/>
                </a:moveTo>
                <a:lnTo>
                  <a:pt x="3860" y="2858"/>
                </a:lnTo>
                <a:cubicBezTo>
                  <a:pt x="3888" y="2858"/>
                  <a:pt x="3910" y="2881"/>
                  <a:pt x="3910" y="2908"/>
                </a:cubicBezTo>
                <a:cubicBezTo>
                  <a:pt x="3910" y="2936"/>
                  <a:pt x="3888" y="2958"/>
                  <a:pt x="3860" y="2958"/>
                </a:cubicBezTo>
                <a:lnTo>
                  <a:pt x="3860" y="2958"/>
                </a:lnTo>
                <a:cubicBezTo>
                  <a:pt x="3832" y="2958"/>
                  <a:pt x="3810" y="2936"/>
                  <a:pt x="3810" y="2908"/>
                </a:cubicBezTo>
                <a:cubicBezTo>
                  <a:pt x="3810" y="2881"/>
                  <a:pt x="3832" y="2858"/>
                  <a:pt x="3860" y="2858"/>
                </a:cubicBezTo>
                <a:close/>
                <a:moveTo>
                  <a:pt x="4060" y="2858"/>
                </a:moveTo>
                <a:lnTo>
                  <a:pt x="4060" y="2858"/>
                </a:lnTo>
                <a:cubicBezTo>
                  <a:pt x="4088" y="2858"/>
                  <a:pt x="4110" y="2881"/>
                  <a:pt x="4110" y="2908"/>
                </a:cubicBezTo>
                <a:cubicBezTo>
                  <a:pt x="4110" y="2936"/>
                  <a:pt x="4088" y="2958"/>
                  <a:pt x="4060" y="2958"/>
                </a:cubicBezTo>
                <a:lnTo>
                  <a:pt x="4060" y="2958"/>
                </a:lnTo>
                <a:cubicBezTo>
                  <a:pt x="4032" y="2958"/>
                  <a:pt x="4010" y="2936"/>
                  <a:pt x="4010" y="2908"/>
                </a:cubicBezTo>
                <a:cubicBezTo>
                  <a:pt x="4010" y="2881"/>
                  <a:pt x="4032" y="2858"/>
                  <a:pt x="4060" y="2858"/>
                </a:cubicBezTo>
                <a:close/>
                <a:moveTo>
                  <a:pt x="4260" y="2858"/>
                </a:moveTo>
                <a:lnTo>
                  <a:pt x="4260" y="2858"/>
                </a:lnTo>
                <a:cubicBezTo>
                  <a:pt x="4288" y="2858"/>
                  <a:pt x="4310" y="2881"/>
                  <a:pt x="4310" y="2908"/>
                </a:cubicBezTo>
                <a:cubicBezTo>
                  <a:pt x="4310" y="2936"/>
                  <a:pt x="4288" y="2958"/>
                  <a:pt x="4260" y="2958"/>
                </a:cubicBezTo>
                <a:lnTo>
                  <a:pt x="4260" y="2958"/>
                </a:lnTo>
                <a:cubicBezTo>
                  <a:pt x="4232" y="2958"/>
                  <a:pt x="4210" y="2936"/>
                  <a:pt x="4210" y="2908"/>
                </a:cubicBezTo>
                <a:cubicBezTo>
                  <a:pt x="4210" y="2881"/>
                  <a:pt x="4232" y="2858"/>
                  <a:pt x="4260" y="2858"/>
                </a:cubicBezTo>
                <a:close/>
                <a:moveTo>
                  <a:pt x="4460" y="2858"/>
                </a:moveTo>
                <a:lnTo>
                  <a:pt x="4460" y="2858"/>
                </a:lnTo>
                <a:cubicBezTo>
                  <a:pt x="4488" y="2858"/>
                  <a:pt x="4510" y="2881"/>
                  <a:pt x="4510" y="2908"/>
                </a:cubicBezTo>
                <a:cubicBezTo>
                  <a:pt x="4510" y="2936"/>
                  <a:pt x="4488" y="2958"/>
                  <a:pt x="4460" y="2958"/>
                </a:cubicBezTo>
                <a:lnTo>
                  <a:pt x="4460" y="2958"/>
                </a:lnTo>
                <a:cubicBezTo>
                  <a:pt x="4433" y="2958"/>
                  <a:pt x="4410" y="2936"/>
                  <a:pt x="4410" y="2908"/>
                </a:cubicBezTo>
                <a:cubicBezTo>
                  <a:pt x="4410" y="2881"/>
                  <a:pt x="4433" y="2858"/>
                  <a:pt x="4460" y="2858"/>
                </a:cubicBezTo>
                <a:close/>
                <a:moveTo>
                  <a:pt x="4660" y="2858"/>
                </a:moveTo>
                <a:lnTo>
                  <a:pt x="4660" y="2858"/>
                </a:lnTo>
                <a:cubicBezTo>
                  <a:pt x="4688" y="2858"/>
                  <a:pt x="4710" y="2881"/>
                  <a:pt x="4710" y="2908"/>
                </a:cubicBezTo>
                <a:cubicBezTo>
                  <a:pt x="4710" y="2936"/>
                  <a:pt x="4688" y="2958"/>
                  <a:pt x="4660" y="2958"/>
                </a:cubicBezTo>
                <a:lnTo>
                  <a:pt x="4660" y="2958"/>
                </a:lnTo>
                <a:cubicBezTo>
                  <a:pt x="4633" y="2958"/>
                  <a:pt x="4610" y="2936"/>
                  <a:pt x="4610" y="2908"/>
                </a:cubicBezTo>
                <a:cubicBezTo>
                  <a:pt x="4610" y="2881"/>
                  <a:pt x="4633" y="2858"/>
                  <a:pt x="4660" y="2858"/>
                </a:cubicBezTo>
                <a:close/>
                <a:moveTo>
                  <a:pt x="4860" y="2858"/>
                </a:moveTo>
                <a:lnTo>
                  <a:pt x="4860" y="2858"/>
                </a:lnTo>
                <a:cubicBezTo>
                  <a:pt x="4888" y="2858"/>
                  <a:pt x="4910" y="2881"/>
                  <a:pt x="4910" y="2908"/>
                </a:cubicBezTo>
                <a:cubicBezTo>
                  <a:pt x="4910" y="2936"/>
                  <a:pt x="4888" y="2958"/>
                  <a:pt x="4860" y="2958"/>
                </a:cubicBezTo>
                <a:lnTo>
                  <a:pt x="4860" y="2958"/>
                </a:lnTo>
                <a:cubicBezTo>
                  <a:pt x="4833" y="2958"/>
                  <a:pt x="4810" y="2936"/>
                  <a:pt x="4810" y="2908"/>
                </a:cubicBezTo>
                <a:cubicBezTo>
                  <a:pt x="4810" y="2881"/>
                  <a:pt x="4833" y="2858"/>
                  <a:pt x="4860" y="2858"/>
                </a:cubicBezTo>
                <a:close/>
                <a:moveTo>
                  <a:pt x="5060" y="2858"/>
                </a:moveTo>
                <a:lnTo>
                  <a:pt x="5061" y="2858"/>
                </a:lnTo>
                <a:cubicBezTo>
                  <a:pt x="5088" y="2858"/>
                  <a:pt x="5111" y="2881"/>
                  <a:pt x="5111" y="2908"/>
                </a:cubicBezTo>
                <a:cubicBezTo>
                  <a:pt x="5111" y="2936"/>
                  <a:pt x="5088" y="2958"/>
                  <a:pt x="5061" y="2958"/>
                </a:cubicBezTo>
                <a:lnTo>
                  <a:pt x="5060" y="2958"/>
                </a:lnTo>
                <a:cubicBezTo>
                  <a:pt x="5033" y="2958"/>
                  <a:pt x="5010" y="2936"/>
                  <a:pt x="5010" y="2908"/>
                </a:cubicBezTo>
                <a:cubicBezTo>
                  <a:pt x="5010" y="2881"/>
                  <a:pt x="5033" y="2858"/>
                  <a:pt x="5060" y="2858"/>
                </a:cubicBezTo>
                <a:close/>
                <a:moveTo>
                  <a:pt x="5261" y="2858"/>
                </a:moveTo>
                <a:lnTo>
                  <a:pt x="5261" y="2858"/>
                </a:lnTo>
                <a:cubicBezTo>
                  <a:pt x="5288" y="2858"/>
                  <a:pt x="5311" y="2881"/>
                  <a:pt x="5311" y="2908"/>
                </a:cubicBezTo>
                <a:cubicBezTo>
                  <a:pt x="5311" y="2936"/>
                  <a:pt x="5288" y="2958"/>
                  <a:pt x="5261" y="2958"/>
                </a:cubicBezTo>
                <a:lnTo>
                  <a:pt x="5261" y="2958"/>
                </a:lnTo>
                <a:cubicBezTo>
                  <a:pt x="5233" y="2958"/>
                  <a:pt x="5211" y="2936"/>
                  <a:pt x="5211" y="2908"/>
                </a:cubicBezTo>
                <a:cubicBezTo>
                  <a:pt x="5211" y="2881"/>
                  <a:pt x="5233" y="2858"/>
                  <a:pt x="5261" y="2858"/>
                </a:cubicBezTo>
                <a:close/>
                <a:moveTo>
                  <a:pt x="5461" y="2858"/>
                </a:moveTo>
                <a:lnTo>
                  <a:pt x="5461" y="2858"/>
                </a:lnTo>
                <a:cubicBezTo>
                  <a:pt x="5488" y="2858"/>
                  <a:pt x="5511" y="2881"/>
                  <a:pt x="5511" y="2908"/>
                </a:cubicBezTo>
                <a:cubicBezTo>
                  <a:pt x="5511" y="2936"/>
                  <a:pt x="5488" y="2958"/>
                  <a:pt x="5461" y="2958"/>
                </a:cubicBezTo>
                <a:lnTo>
                  <a:pt x="5461" y="2958"/>
                </a:lnTo>
                <a:cubicBezTo>
                  <a:pt x="5433" y="2958"/>
                  <a:pt x="5411" y="2936"/>
                  <a:pt x="5411" y="2908"/>
                </a:cubicBezTo>
                <a:cubicBezTo>
                  <a:pt x="5411" y="2881"/>
                  <a:pt x="5433" y="2858"/>
                  <a:pt x="5461" y="2858"/>
                </a:cubicBezTo>
                <a:close/>
                <a:moveTo>
                  <a:pt x="5661" y="2858"/>
                </a:moveTo>
                <a:lnTo>
                  <a:pt x="5661" y="2858"/>
                </a:lnTo>
                <a:cubicBezTo>
                  <a:pt x="5688" y="2858"/>
                  <a:pt x="5711" y="2881"/>
                  <a:pt x="5711" y="2908"/>
                </a:cubicBezTo>
                <a:cubicBezTo>
                  <a:pt x="5711" y="2936"/>
                  <a:pt x="5688" y="2958"/>
                  <a:pt x="5661" y="2958"/>
                </a:cubicBezTo>
                <a:lnTo>
                  <a:pt x="5661" y="2958"/>
                </a:lnTo>
                <a:cubicBezTo>
                  <a:pt x="5633" y="2958"/>
                  <a:pt x="5611" y="2936"/>
                  <a:pt x="5611" y="2908"/>
                </a:cubicBezTo>
                <a:cubicBezTo>
                  <a:pt x="5611" y="2881"/>
                  <a:pt x="5633" y="2858"/>
                  <a:pt x="5661" y="2858"/>
                </a:cubicBezTo>
                <a:close/>
                <a:moveTo>
                  <a:pt x="5861" y="2858"/>
                </a:moveTo>
                <a:lnTo>
                  <a:pt x="5861" y="2858"/>
                </a:lnTo>
                <a:cubicBezTo>
                  <a:pt x="5889" y="2858"/>
                  <a:pt x="5911" y="2881"/>
                  <a:pt x="5911" y="2908"/>
                </a:cubicBezTo>
                <a:cubicBezTo>
                  <a:pt x="5911" y="2936"/>
                  <a:pt x="5889" y="2958"/>
                  <a:pt x="5861" y="2958"/>
                </a:cubicBezTo>
                <a:lnTo>
                  <a:pt x="5861" y="2958"/>
                </a:lnTo>
                <a:cubicBezTo>
                  <a:pt x="5833" y="2958"/>
                  <a:pt x="5811" y="2936"/>
                  <a:pt x="5811" y="2908"/>
                </a:cubicBezTo>
                <a:cubicBezTo>
                  <a:pt x="5811" y="2881"/>
                  <a:pt x="5833" y="2858"/>
                  <a:pt x="5861" y="2858"/>
                </a:cubicBezTo>
                <a:close/>
                <a:moveTo>
                  <a:pt x="6061" y="2858"/>
                </a:moveTo>
                <a:lnTo>
                  <a:pt x="6061" y="2858"/>
                </a:lnTo>
                <a:cubicBezTo>
                  <a:pt x="6089" y="2858"/>
                  <a:pt x="6111" y="2881"/>
                  <a:pt x="6111" y="2908"/>
                </a:cubicBezTo>
                <a:cubicBezTo>
                  <a:pt x="6111" y="2936"/>
                  <a:pt x="6089" y="2958"/>
                  <a:pt x="6061" y="2958"/>
                </a:cubicBezTo>
                <a:lnTo>
                  <a:pt x="6061" y="2958"/>
                </a:lnTo>
                <a:cubicBezTo>
                  <a:pt x="6033" y="2958"/>
                  <a:pt x="6011" y="2936"/>
                  <a:pt x="6011" y="2908"/>
                </a:cubicBezTo>
                <a:cubicBezTo>
                  <a:pt x="6011" y="2881"/>
                  <a:pt x="6033" y="2858"/>
                  <a:pt x="6061" y="2858"/>
                </a:cubicBezTo>
                <a:close/>
                <a:moveTo>
                  <a:pt x="6261" y="2858"/>
                </a:moveTo>
                <a:lnTo>
                  <a:pt x="6261" y="2858"/>
                </a:lnTo>
                <a:cubicBezTo>
                  <a:pt x="6289" y="2858"/>
                  <a:pt x="6311" y="2881"/>
                  <a:pt x="6311" y="2908"/>
                </a:cubicBezTo>
                <a:cubicBezTo>
                  <a:pt x="6311" y="2936"/>
                  <a:pt x="6289" y="2958"/>
                  <a:pt x="6261" y="2958"/>
                </a:cubicBezTo>
                <a:lnTo>
                  <a:pt x="6261" y="2958"/>
                </a:lnTo>
                <a:cubicBezTo>
                  <a:pt x="6233" y="2958"/>
                  <a:pt x="6211" y="2936"/>
                  <a:pt x="6211" y="2908"/>
                </a:cubicBezTo>
                <a:cubicBezTo>
                  <a:pt x="6211" y="2881"/>
                  <a:pt x="6233" y="2858"/>
                  <a:pt x="6261" y="2858"/>
                </a:cubicBezTo>
                <a:close/>
                <a:moveTo>
                  <a:pt x="6461" y="2858"/>
                </a:moveTo>
                <a:lnTo>
                  <a:pt x="6461" y="2858"/>
                </a:lnTo>
                <a:cubicBezTo>
                  <a:pt x="6489" y="2858"/>
                  <a:pt x="6511" y="2881"/>
                  <a:pt x="6511" y="2908"/>
                </a:cubicBezTo>
                <a:cubicBezTo>
                  <a:pt x="6511" y="2936"/>
                  <a:pt x="6489" y="2958"/>
                  <a:pt x="6461" y="2958"/>
                </a:cubicBezTo>
                <a:lnTo>
                  <a:pt x="6461" y="2958"/>
                </a:lnTo>
                <a:cubicBezTo>
                  <a:pt x="6434" y="2958"/>
                  <a:pt x="6411" y="2936"/>
                  <a:pt x="6411" y="2908"/>
                </a:cubicBezTo>
                <a:cubicBezTo>
                  <a:pt x="6411" y="2881"/>
                  <a:pt x="6434" y="2858"/>
                  <a:pt x="6461" y="2858"/>
                </a:cubicBezTo>
                <a:close/>
                <a:moveTo>
                  <a:pt x="6661" y="2858"/>
                </a:moveTo>
                <a:lnTo>
                  <a:pt x="6661" y="2858"/>
                </a:lnTo>
                <a:cubicBezTo>
                  <a:pt x="6689" y="2858"/>
                  <a:pt x="6711" y="2881"/>
                  <a:pt x="6711" y="2908"/>
                </a:cubicBezTo>
                <a:cubicBezTo>
                  <a:pt x="6711" y="2936"/>
                  <a:pt x="6689" y="2958"/>
                  <a:pt x="6661" y="2958"/>
                </a:cubicBezTo>
                <a:lnTo>
                  <a:pt x="6661" y="2958"/>
                </a:lnTo>
                <a:cubicBezTo>
                  <a:pt x="6634" y="2958"/>
                  <a:pt x="6611" y="2936"/>
                  <a:pt x="6611" y="2908"/>
                </a:cubicBezTo>
                <a:cubicBezTo>
                  <a:pt x="6611" y="2881"/>
                  <a:pt x="6634" y="2858"/>
                  <a:pt x="6661" y="2858"/>
                </a:cubicBezTo>
                <a:close/>
                <a:moveTo>
                  <a:pt x="6861" y="2858"/>
                </a:moveTo>
                <a:lnTo>
                  <a:pt x="6861" y="2858"/>
                </a:lnTo>
                <a:cubicBezTo>
                  <a:pt x="6889" y="2858"/>
                  <a:pt x="6911" y="2881"/>
                  <a:pt x="6911" y="2908"/>
                </a:cubicBezTo>
                <a:cubicBezTo>
                  <a:pt x="6911" y="2936"/>
                  <a:pt x="6889" y="2958"/>
                  <a:pt x="6861" y="2958"/>
                </a:cubicBezTo>
                <a:lnTo>
                  <a:pt x="6861" y="2958"/>
                </a:lnTo>
                <a:cubicBezTo>
                  <a:pt x="6834" y="2958"/>
                  <a:pt x="6811" y="2936"/>
                  <a:pt x="6811" y="2908"/>
                </a:cubicBezTo>
                <a:cubicBezTo>
                  <a:pt x="6811" y="2881"/>
                  <a:pt x="6834" y="2858"/>
                  <a:pt x="6861" y="2858"/>
                </a:cubicBezTo>
                <a:close/>
                <a:moveTo>
                  <a:pt x="7061" y="2858"/>
                </a:moveTo>
                <a:lnTo>
                  <a:pt x="7062" y="2858"/>
                </a:lnTo>
                <a:cubicBezTo>
                  <a:pt x="7089" y="2858"/>
                  <a:pt x="7112" y="2881"/>
                  <a:pt x="7112" y="2908"/>
                </a:cubicBezTo>
                <a:cubicBezTo>
                  <a:pt x="7112" y="2936"/>
                  <a:pt x="7089" y="2958"/>
                  <a:pt x="7062" y="2958"/>
                </a:cubicBezTo>
                <a:lnTo>
                  <a:pt x="7061" y="2958"/>
                </a:lnTo>
                <a:cubicBezTo>
                  <a:pt x="7034" y="2958"/>
                  <a:pt x="7011" y="2936"/>
                  <a:pt x="7011" y="2908"/>
                </a:cubicBezTo>
                <a:cubicBezTo>
                  <a:pt x="7011" y="2881"/>
                  <a:pt x="7034" y="2858"/>
                  <a:pt x="7061" y="2858"/>
                </a:cubicBezTo>
                <a:close/>
                <a:moveTo>
                  <a:pt x="7262" y="2858"/>
                </a:moveTo>
                <a:lnTo>
                  <a:pt x="7262" y="2858"/>
                </a:lnTo>
                <a:cubicBezTo>
                  <a:pt x="7289" y="2858"/>
                  <a:pt x="7312" y="2881"/>
                  <a:pt x="7312" y="2908"/>
                </a:cubicBezTo>
                <a:cubicBezTo>
                  <a:pt x="7312" y="2936"/>
                  <a:pt x="7289" y="2958"/>
                  <a:pt x="7262" y="2958"/>
                </a:cubicBezTo>
                <a:lnTo>
                  <a:pt x="7262" y="2958"/>
                </a:lnTo>
                <a:cubicBezTo>
                  <a:pt x="7234" y="2958"/>
                  <a:pt x="7212" y="2936"/>
                  <a:pt x="7212" y="2908"/>
                </a:cubicBezTo>
                <a:cubicBezTo>
                  <a:pt x="7212" y="2881"/>
                  <a:pt x="7234" y="2858"/>
                  <a:pt x="7262" y="2858"/>
                </a:cubicBezTo>
                <a:close/>
                <a:moveTo>
                  <a:pt x="7441" y="2834"/>
                </a:moveTo>
                <a:lnTo>
                  <a:pt x="7441" y="2834"/>
                </a:lnTo>
                <a:cubicBezTo>
                  <a:pt x="7467" y="2824"/>
                  <a:pt x="7496" y="2837"/>
                  <a:pt x="7505" y="2863"/>
                </a:cubicBezTo>
                <a:cubicBezTo>
                  <a:pt x="7515" y="2889"/>
                  <a:pt x="7502" y="2918"/>
                  <a:pt x="7476" y="2927"/>
                </a:cubicBezTo>
                <a:lnTo>
                  <a:pt x="7476" y="2927"/>
                </a:lnTo>
                <a:cubicBezTo>
                  <a:pt x="7450" y="2937"/>
                  <a:pt x="7421" y="2924"/>
                  <a:pt x="7412" y="2898"/>
                </a:cubicBezTo>
                <a:cubicBezTo>
                  <a:pt x="7402" y="2872"/>
                  <a:pt x="7415" y="2843"/>
                  <a:pt x="7441" y="2834"/>
                </a:cubicBezTo>
                <a:close/>
                <a:moveTo>
                  <a:pt x="7593" y="2740"/>
                </a:moveTo>
                <a:lnTo>
                  <a:pt x="7594" y="2740"/>
                </a:lnTo>
                <a:cubicBezTo>
                  <a:pt x="7614" y="2721"/>
                  <a:pt x="7645" y="2722"/>
                  <a:pt x="7664" y="2742"/>
                </a:cubicBezTo>
                <a:cubicBezTo>
                  <a:pt x="7683" y="2763"/>
                  <a:pt x="7682" y="2794"/>
                  <a:pt x="7662" y="2813"/>
                </a:cubicBezTo>
                <a:lnTo>
                  <a:pt x="7662" y="2813"/>
                </a:lnTo>
                <a:cubicBezTo>
                  <a:pt x="7641" y="2832"/>
                  <a:pt x="7610" y="2831"/>
                  <a:pt x="7591" y="2811"/>
                </a:cubicBezTo>
                <a:cubicBezTo>
                  <a:pt x="7572" y="2791"/>
                  <a:pt x="7573" y="2759"/>
                  <a:pt x="7593" y="2740"/>
                </a:cubicBezTo>
                <a:close/>
                <a:moveTo>
                  <a:pt x="7693" y="2596"/>
                </a:moveTo>
                <a:lnTo>
                  <a:pt x="7693" y="2596"/>
                </a:lnTo>
                <a:cubicBezTo>
                  <a:pt x="7702" y="2570"/>
                  <a:pt x="7730" y="2556"/>
                  <a:pt x="7756" y="2566"/>
                </a:cubicBezTo>
                <a:cubicBezTo>
                  <a:pt x="7782" y="2575"/>
                  <a:pt x="7796" y="2603"/>
                  <a:pt x="7787" y="2629"/>
                </a:cubicBezTo>
                <a:lnTo>
                  <a:pt x="7787" y="2629"/>
                </a:lnTo>
                <a:cubicBezTo>
                  <a:pt x="7778" y="2655"/>
                  <a:pt x="7750" y="2669"/>
                  <a:pt x="7723" y="2660"/>
                </a:cubicBezTo>
                <a:cubicBezTo>
                  <a:pt x="7697" y="2651"/>
                  <a:pt x="7684" y="2623"/>
                  <a:pt x="7693" y="2596"/>
                </a:cubicBezTo>
                <a:close/>
                <a:moveTo>
                  <a:pt x="7725" y="2417"/>
                </a:moveTo>
                <a:lnTo>
                  <a:pt x="7725" y="2417"/>
                </a:lnTo>
                <a:cubicBezTo>
                  <a:pt x="7725" y="2390"/>
                  <a:pt x="7748" y="2367"/>
                  <a:pt x="7775" y="2367"/>
                </a:cubicBezTo>
                <a:cubicBezTo>
                  <a:pt x="7803" y="2367"/>
                  <a:pt x="7825" y="2390"/>
                  <a:pt x="7825" y="2417"/>
                </a:cubicBezTo>
                <a:lnTo>
                  <a:pt x="7825" y="2417"/>
                </a:lnTo>
                <a:cubicBezTo>
                  <a:pt x="7825" y="2445"/>
                  <a:pt x="7803" y="2467"/>
                  <a:pt x="7775" y="2467"/>
                </a:cubicBezTo>
                <a:cubicBezTo>
                  <a:pt x="7748" y="2467"/>
                  <a:pt x="7725" y="2445"/>
                  <a:pt x="7725" y="2417"/>
                </a:cubicBezTo>
                <a:close/>
                <a:moveTo>
                  <a:pt x="7725" y="2217"/>
                </a:moveTo>
                <a:lnTo>
                  <a:pt x="7725" y="2217"/>
                </a:lnTo>
                <a:cubicBezTo>
                  <a:pt x="7725" y="2190"/>
                  <a:pt x="7748" y="2167"/>
                  <a:pt x="7775" y="2167"/>
                </a:cubicBezTo>
                <a:cubicBezTo>
                  <a:pt x="7803" y="2167"/>
                  <a:pt x="7825" y="2190"/>
                  <a:pt x="7825" y="2217"/>
                </a:cubicBezTo>
                <a:lnTo>
                  <a:pt x="7825" y="2217"/>
                </a:lnTo>
                <a:cubicBezTo>
                  <a:pt x="7825" y="2245"/>
                  <a:pt x="7803" y="2267"/>
                  <a:pt x="7775" y="2267"/>
                </a:cubicBezTo>
                <a:cubicBezTo>
                  <a:pt x="7748" y="2267"/>
                  <a:pt x="7725" y="2245"/>
                  <a:pt x="7725" y="2217"/>
                </a:cubicBezTo>
                <a:close/>
                <a:moveTo>
                  <a:pt x="7725" y="2017"/>
                </a:moveTo>
                <a:lnTo>
                  <a:pt x="7725" y="2017"/>
                </a:lnTo>
                <a:cubicBezTo>
                  <a:pt x="7725" y="1989"/>
                  <a:pt x="7748" y="1967"/>
                  <a:pt x="7775" y="1967"/>
                </a:cubicBezTo>
                <a:cubicBezTo>
                  <a:pt x="7803" y="1967"/>
                  <a:pt x="7825" y="1989"/>
                  <a:pt x="7825" y="2017"/>
                </a:cubicBezTo>
                <a:lnTo>
                  <a:pt x="7825" y="2017"/>
                </a:lnTo>
                <a:cubicBezTo>
                  <a:pt x="7825" y="2045"/>
                  <a:pt x="7803" y="2067"/>
                  <a:pt x="7775" y="2067"/>
                </a:cubicBezTo>
                <a:cubicBezTo>
                  <a:pt x="7748" y="2067"/>
                  <a:pt x="7725" y="2045"/>
                  <a:pt x="7725" y="2017"/>
                </a:cubicBezTo>
                <a:close/>
                <a:moveTo>
                  <a:pt x="7725" y="1817"/>
                </a:moveTo>
                <a:lnTo>
                  <a:pt x="7725" y="1817"/>
                </a:lnTo>
                <a:cubicBezTo>
                  <a:pt x="7725" y="1789"/>
                  <a:pt x="7748" y="1767"/>
                  <a:pt x="7775" y="1767"/>
                </a:cubicBezTo>
                <a:cubicBezTo>
                  <a:pt x="7803" y="1767"/>
                  <a:pt x="7825" y="1789"/>
                  <a:pt x="7825" y="1817"/>
                </a:cubicBezTo>
                <a:lnTo>
                  <a:pt x="7825" y="1817"/>
                </a:lnTo>
                <a:cubicBezTo>
                  <a:pt x="7825" y="1845"/>
                  <a:pt x="7803" y="1867"/>
                  <a:pt x="7775" y="1867"/>
                </a:cubicBezTo>
                <a:cubicBezTo>
                  <a:pt x="7748" y="1867"/>
                  <a:pt x="7725" y="1845"/>
                  <a:pt x="7725" y="1817"/>
                </a:cubicBezTo>
                <a:close/>
                <a:moveTo>
                  <a:pt x="7725" y="1617"/>
                </a:moveTo>
                <a:lnTo>
                  <a:pt x="7725" y="1617"/>
                </a:lnTo>
                <a:cubicBezTo>
                  <a:pt x="7725" y="1589"/>
                  <a:pt x="7748" y="1567"/>
                  <a:pt x="7775" y="1567"/>
                </a:cubicBezTo>
                <a:cubicBezTo>
                  <a:pt x="7803" y="1567"/>
                  <a:pt x="7825" y="1589"/>
                  <a:pt x="7825" y="1617"/>
                </a:cubicBezTo>
                <a:lnTo>
                  <a:pt x="7825" y="1617"/>
                </a:lnTo>
                <a:cubicBezTo>
                  <a:pt x="7825" y="1645"/>
                  <a:pt x="7803" y="1667"/>
                  <a:pt x="7775" y="1667"/>
                </a:cubicBezTo>
                <a:cubicBezTo>
                  <a:pt x="7748" y="1667"/>
                  <a:pt x="7725" y="1645"/>
                  <a:pt x="7725" y="1617"/>
                </a:cubicBezTo>
                <a:close/>
                <a:moveTo>
                  <a:pt x="7725" y="1417"/>
                </a:moveTo>
                <a:lnTo>
                  <a:pt x="7725" y="1417"/>
                </a:lnTo>
                <a:cubicBezTo>
                  <a:pt x="7725" y="1389"/>
                  <a:pt x="7748" y="1367"/>
                  <a:pt x="7775" y="1367"/>
                </a:cubicBezTo>
                <a:cubicBezTo>
                  <a:pt x="7803" y="1367"/>
                  <a:pt x="7825" y="1389"/>
                  <a:pt x="7825" y="1417"/>
                </a:cubicBezTo>
                <a:lnTo>
                  <a:pt x="7825" y="1417"/>
                </a:lnTo>
                <a:cubicBezTo>
                  <a:pt x="7825" y="1444"/>
                  <a:pt x="7803" y="1467"/>
                  <a:pt x="7775" y="1467"/>
                </a:cubicBezTo>
                <a:cubicBezTo>
                  <a:pt x="7748" y="1467"/>
                  <a:pt x="7725" y="1444"/>
                  <a:pt x="7725" y="1417"/>
                </a:cubicBezTo>
                <a:close/>
                <a:moveTo>
                  <a:pt x="7725" y="1217"/>
                </a:moveTo>
                <a:lnTo>
                  <a:pt x="7725" y="1217"/>
                </a:lnTo>
                <a:cubicBezTo>
                  <a:pt x="7725" y="1189"/>
                  <a:pt x="7748" y="1167"/>
                  <a:pt x="7775" y="1167"/>
                </a:cubicBezTo>
                <a:cubicBezTo>
                  <a:pt x="7803" y="1167"/>
                  <a:pt x="7825" y="1189"/>
                  <a:pt x="7825" y="1217"/>
                </a:cubicBezTo>
                <a:lnTo>
                  <a:pt x="7825" y="1217"/>
                </a:lnTo>
                <a:cubicBezTo>
                  <a:pt x="7825" y="1244"/>
                  <a:pt x="7803" y="1267"/>
                  <a:pt x="7775" y="1267"/>
                </a:cubicBezTo>
                <a:cubicBezTo>
                  <a:pt x="7748" y="1267"/>
                  <a:pt x="7725" y="1244"/>
                  <a:pt x="7725" y="1217"/>
                </a:cubicBezTo>
                <a:close/>
                <a:moveTo>
                  <a:pt x="7725" y="1017"/>
                </a:moveTo>
                <a:lnTo>
                  <a:pt x="7725" y="1017"/>
                </a:lnTo>
                <a:cubicBezTo>
                  <a:pt x="7725" y="989"/>
                  <a:pt x="7748" y="967"/>
                  <a:pt x="7775" y="967"/>
                </a:cubicBezTo>
                <a:cubicBezTo>
                  <a:pt x="7803" y="967"/>
                  <a:pt x="7825" y="989"/>
                  <a:pt x="7825" y="1017"/>
                </a:cubicBezTo>
                <a:lnTo>
                  <a:pt x="7825" y="1017"/>
                </a:lnTo>
                <a:cubicBezTo>
                  <a:pt x="7825" y="1044"/>
                  <a:pt x="7803" y="1067"/>
                  <a:pt x="7775" y="1067"/>
                </a:cubicBezTo>
                <a:cubicBezTo>
                  <a:pt x="7748" y="1067"/>
                  <a:pt x="7725" y="1044"/>
                  <a:pt x="7725" y="1017"/>
                </a:cubicBezTo>
                <a:close/>
                <a:moveTo>
                  <a:pt x="7725" y="817"/>
                </a:moveTo>
                <a:lnTo>
                  <a:pt x="7725" y="816"/>
                </a:lnTo>
                <a:cubicBezTo>
                  <a:pt x="7725" y="789"/>
                  <a:pt x="7748" y="766"/>
                  <a:pt x="7775" y="766"/>
                </a:cubicBezTo>
                <a:cubicBezTo>
                  <a:pt x="7803" y="766"/>
                  <a:pt x="7825" y="789"/>
                  <a:pt x="7825" y="816"/>
                </a:cubicBezTo>
                <a:lnTo>
                  <a:pt x="7825" y="817"/>
                </a:lnTo>
                <a:cubicBezTo>
                  <a:pt x="7825" y="844"/>
                  <a:pt x="7803" y="867"/>
                  <a:pt x="7775" y="867"/>
                </a:cubicBezTo>
                <a:cubicBezTo>
                  <a:pt x="7748" y="867"/>
                  <a:pt x="7725" y="844"/>
                  <a:pt x="7725" y="817"/>
                </a:cubicBezTo>
                <a:close/>
                <a:moveTo>
                  <a:pt x="7725" y="616"/>
                </a:moveTo>
                <a:lnTo>
                  <a:pt x="7725" y="616"/>
                </a:lnTo>
                <a:cubicBezTo>
                  <a:pt x="7725" y="589"/>
                  <a:pt x="7748" y="566"/>
                  <a:pt x="7775" y="566"/>
                </a:cubicBezTo>
                <a:cubicBezTo>
                  <a:pt x="7803" y="566"/>
                  <a:pt x="7825" y="589"/>
                  <a:pt x="7825" y="616"/>
                </a:cubicBezTo>
                <a:lnTo>
                  <a:pt x="7825" y="616"/>
                </a:lnTo>
                <a:cubicBezTo>
                  <a:pt x="7825" y="644"/>
                  <a:pt x="7803" y="666"/>
                  <a:pt x="7775" y="666"/>
                </a:cubicBezTo>
                <a:cubicBezTo>
                  <a:pt x="7748" y="666"/>
                  <a:pt x="7725" y="644"/>
                  <a:pt x="7725" y="616"/>
                </a:cubicBezTo>
                <a:close/>
                <a:moveTo>
                  <a:pt x="7714" y="430"/>
                </a:moveTo>
                <a:lnTo>
                  <a:pt x="7714" y="430"/>
                </a:lnTo>
                <a:cubicBezTo>
                  <a:pt x="7707" y="403"/>
                  <a:pt x="7723" y="376"/>
                  <a:pt x="7750" y="369"/>
                </a:cubicBezTo>
                <a:cubicBezTo>
                  <a:pt x="7777" y="362"/>
                  <a:pt x="7804" y="378"/>
                  <a:pt x="7811" y="405"/>
                </a:cubicBezTo>
                <a:lnTo>
                  <a:pt x="7811" y="405"/>
                </a:lnTo>
                <a:cubicBezTo>
                  <a:pt x="7818" y="432"/>
                  <a:pt x="7802" y="459"/>
                  <a:pt x="7775" y="466"/>
                </a:cubicBezTo>
                <a:cubicBezTo>
                  <a:pt x="7748" y="473"/>
                  <a:pt x="7721" y="457"/>
                  <a:pt x="7714" y="430"/>
                </a:cubicBezTo>
                <a:close/>
                <a:moveTo>
                  <a:pt x="7637" y="268"/>
                </a:moveTo>
                <a:lnTo>
                  <a:pt x="7637" y="268"/>
                </a:lnTo>
                <a:cubicBezTo>
                  <a:pt x="7621" y="246"/>
                  <a:pt x="7625" y="215"/>
                  <a:pt x="7647" y="198"/>
                </a:cubicBezTo>
                <a:cubicBezTo>
                  <a:pt x="7669" y="182"/>
                  <a:pt x="7700" y="186"/>
                  <a:pt x="7717" y="208"/>
                </a:cubicBezTo>
                <a:lnTo>
                  <a:pt x="7717" y="208"/>
                </a:lnTo>
                <a:cubicBezTo>
                  <a:pt x="7734" y="230"/>
                  <a:pt x="7729" y="261"/>
                  <a:pt x="7707" y="278"/>
                </a:cubicBezTo>
                <a:cubicBezTo>
                  <a:pt x="7685" y="295"/>
                  <a:pt x="7654" y="290"/>
                  <a:pt x="7637" y="268"/>
                </a:cubicBezTo>
                <a:close/>
                <a:moveTo>
                  <a:pt x="7501" y="151"/>
                </a:moveTo>
                <a:lnTo>
                  <a:pt x="7501" y="151"/>
                </a:lnTo>
                <a:cubicBezTo>
                  <a:pt x="7477" y="137"/>
                  <a:pt x="7470" y="106"/>
                  <a:pt x="7484" y="82"/>
                </a:cubicBezTo>
                <a:cubicBezTo>
                  <a:pt x="7499" y="59"/>
                  <a:pt x="7529" y="51"/>
                  <a:pt x="7553" y="66"/>
                </a:cubicBezTo>
                <a:lnTo>
                  <a:pt x="7553" y="66"/>
                </a:lnTo>
                <a:cubicBezTo>
                  <a:pt x="7577" y="80"/>
                  <a:pt x="7584" y="111"/>
                  <a:pt x="7569" y="135"/>
                </a:cubicBezTo>
                <a:cubicBezTo>
                  <a:pt x="7555" y="158"/>
                  <a:pt x="7524" y="166"/>
                  <a:pt x="7501" y="151"/>
                </a:cubicBezTo>
                <a:close/>
                <a:moveTo>
                  <a:pt x="7333" y="102"/>
                </a:moveTo>
                <a:lnTo>
                  <a:pt x="7333" y="102"/>
                </a:lnTo>
                <a:cubicBezTo>
                  <a:pt x="7306" y="101"/>
                  <a:pt x="7285" y="77"/>
                  <a:pt x="7286" y="49"/>
                </a:cubicBezTo>
                <a:cubicBezTo>
                  <a:pt x="7288" y="22"/>
                  <a:pt x="7312" y="1"/>
                  <a:pt x="7339" y="2"/>
                </a:cubicBezTo>
                <a:lnTo>
                  <a:pt x="7339" y="2"/>
                </a:lnTo>
                <a:cubicBezTo>
                  <a:pt x="7367" y="4"/>
                  <a:pt x="7388" y="28"/>
                  <a:pt x="7386" y="55"/>
                </a:cubicBezTo>
                <a:cubicBezTo>
                  <a:pt x="7385" y="83"/>
                  <a:pt x="7361" y="104"/>
                  <a:pt x="7333" y="102"/>
                </a:cubicBezTo>
                <a:close/>
              </a:path>
            </a:pathLst>
          </a:custGeom>
          <a:solidFill>
            <a:srgbClr val="000000"/>
          </a:solidFill>
          <a:ln w="1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Rectangle 53"/>
          <p:cNvSpPr>
            <a:spLocks noChangeArrowheads="1"/>
          </p:cNvSpPr>
          <p:nvPr/>
        </p:nvSpPr>
        <p:spPr bwMode="auto">
          <a:xfrm>
            <a:off x="519113" y="4303713"/>
            <a:ext cx="657225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Projects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ectangle 54"/>
          <p:cNvSpPr>
            <a:spLocks noChangeArrowheads="1"/>
          </p:cNvSpPr>
          <p:nvPr/>
        </p:nvSpPr>
        <p:spPr bwMode="auto">
          <a:xfrm>
            <a:off x="334963" y="4454525"/>
            <a:ext cx="1025525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Administrator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Freeform 55"/>
          <p:cNvSpPr>
            <a:spLocks noEditPoints="1"/>
          </p:cNvSpPr>
          <p:nvPr/>
        </p:nvSpPr>
        <p:spPr bwMode="auto">
          <a:xfrm>
            <a:off x="2097088" y="4211638"/>
            <a:ext cx="1573213" cy="466725"/>
          </a:xfrm>
          <a:custGeom>
            <a:avLst/>
            <a:gdLst>
              <a:gd name="T0" fmla="*/ 6966 w 7791"/>
              <a:gd name="T1" fmla="*/ 0 h 2950"/>
              <a:gd name="T2" fmla="*/ 6516 w 7791"/>
              <a:gd name="T3" fmla="*/ 50 h 2950"/>
              <a:gd name="T4" fmla="*/ 6166 w 7791"/>
              <a:gd name="T5" fmla="*/ 100 h 2950"/>
              <a:gd name="T6" fmla="*/ 6016 w 7791"/>
              <a:gd name="T7" fmla="*/ 50 h 2950"/>
              <a:gd name="T8" fmla="*/ 5566 w 7791"/>
              <a:gd name="T9" fmla="*/ 0 h 2950"/>
              <a:gd name="T10" fmla="*/ 5165 w 7791"/>
              <a:gd name="T11" fmla="*/ 100 h 2950"/>
              <a:gd name="T12" fmla="*/ 4965 w 7791"/>
              <a:gd name="T13" fmla="*/ 100 h 2950"/>
              <a:gd name="T14" fmla="*/ 4565 w 7791"/>
              <a:gd name="T15" fmla="*/ 0 h 2950"/>
              <a:gd name="T16" fmla="*/ 4115 w 7791"/>
              <a:gd name="T17" fmla="*/ 50 h 2950"/>
              <a:gd name="T18" fmla="*/ 3765 w 7791"/>
              <a:gd name="T19" fmla="*/ 100 h 2950"/>
              <a:gd name="T20" fmla="*/ 3615 w 7791"/>
              <a:gd name="T21" fmla="*/ 50 h 2950"/>
              <a:gd name="T22" fmla="*/ 3164 w 7791"/>
              <a:gd name="T23" fmla="*/ 0 h 2950"/>
              <a:gd name="T24" fmla="*/ 2764 w 7791"/>
              <a:gd name="T25" fmla="*/ 100 h 2950"/>
              <a:gd name="T26" fmla="*/ 2564 w 7791"/>
              <a:gd name="T27" fmla="*/ 100 h 2950"/>
              <a:gd name="T28" fmla="*/ 2164 w 7791"/>
              <a:gd name="T29" fmla="*/ 0 h 2950"/>
              <a:gd name="T30" fmla="*/ 1714 w 7791"/>
              <a:gd name="T31" fmla="*/ 50 h 2950"/>
              <a:gd name="T32" fmla="*/ 1364 w 7791"/>
              <a:gd name="T33" fmla="*/ 100 h 2950"/>
              <a:gd name="T34" fmla="*/ 1213 w 7791"/>
              <a:gd name="T35" fmla="*/ 50 h 2950"/>
              <a:gd name="T36" fmla="*/ 763 w 7791"/>
              <a:gd name="T37" fmla="*/ 0 h 2950"/>
              <a:gd name="T38" fmla="*/ 383 w 7791"/>
              <a:gd name="T39" fmla="*/ 126 h 2950"/>
              <a:gd name="T40" fmla="*/ 231 w 7791"/>
              <a:gd name="T41" fmla="*/ 220 h 2950"/>
              <a:gd name="T42" fmla="*/ 0 w 7791"/>
              <a:gd name="T43" fmla="*/ 542 h 2950"/>
              <a:gd name="T44" fmla="*/ 50 w 7791"/>
              <a:gd name="T45" fmla="*/ 992 h 2950"/>
              <a:gd name="T46" fmla="*/ 100 w 7791"/>
              <a:gd name="T47" fmla="*/ 1342 h 2950"/>
              <a:gd name="T48" fmla="*/ 50 w 7791"/>
              <a:gd name="T49" fmla="*/ 1492 h 2950"/>
              <a:gd name="T50" fmla="*/ 0 w 7791"/>
              <a:gd name="T51" fmla="*/ 1943 h 2950"/>
              <a:gd name="T52" fmla="*/ 100 w 7791"/>
              <a:gd name="T53" fmla="*/ 2343 h 2950"/>
              <a:gd name="T54" fmla="*/ 113 w 7791"/>
              <a:gd name="T55" fmla="*/ 2529 h 2950"/>
              <a:gd name="T56" fmla="*/ 284 w 7791"/>
              <a:gd name="T57" fmla="*/ 2891 h 2950"/>
              <a:gd name="T58" fmla="*/ 747 w 7791"/>
              <a:gd name="T59" fmla="*/ 2900 h 2950"/>
              <a:gd name="T60" fmla="*/ 1097 w 7791"/>
              <a:gd name="T61" fmla="*/ 2850 h 2950"/>
              <a:gd name="T62" fmla="*/ 1247 w 7791"/>
              <a:gd name="T63" fmla="*/ 2900 h 2950"/>
              <a:gd name="T64" fmla="*/ 1698 w 7791"/>
              <a:gd name="T65" fmla="*/ 2950 h 2950"/>
              <a:gd name="T66" fmla="*/ 2098 w 7791"/>
              <a:gd name="T67" fmla="*/ 2850 h 2950"/>
              <a:gd name="T68" fmla="*/ 2298 w 7791"/>
              <a:gd name="T69" fmla="*/ 2850 h 2950"/>
              <a:gd name="T70" fmla="*/ 2698 w 7791"/>
              <a:gd name="T71" fmla="*/ 2950 h 2950"/>
              <a:gd name="T72" fmla="*/ 3148 w 7791"/>
              <a:gd name="T73" fmla="*/ 2900 h 2950"/>
              <a:gd name="T74" fmla="*/ 3498 w 7791"/>
              <a:gd name="T75" fmla="*/ 2850 h 2950"/>
              <a:gd name="T76" fmla="*/ 3648 w 7791"/>
              <a:gd name="T77" fmla="*/ 2900 h 2950"/>
              <a:gd name="T78" fmla="*/ 4099 w 7791"/>
              <a:gd name="T79" fmla="*/ 2950 h 2950"/>
              <a:gd name="T80" fmla="*/ 4499 w 7791"/>
              <a:gd name="T81" fmla="*/ 2850 h 2950"/>
              <a:gd name="T82" fmla="*/ 4699 w 7791"/>
              <a:gd name="T83" fmla="*/ 2850 h 2950"/>
              <a:gd name="T84" fmla="*/ 5099 w 7791"/>
              <a:gd name="T85" fmla="*/ 2950 h 2950"/>
              <a:gd name="T86" fmla="*/ 5549 w 7791"/>
              <a:gd name="T87" fmla="*/ 2900 h 2950"/>
              <a:gd name="T88" fmla="*/ 5900 w 7791"/>
              <a:gd name="T89" fmla="*/ 2850 h 2950"/>
              <a:gd name="T90" fmla="*/ 6050 w 7791"/>
              <a:gd name="T91" fmla="*/ 2900 h 2950"/>
              <a:gd name="T92" fmla="*/ 6500 w 7791"/>
              <a:gd name="T93" fmla="*/ 2950 h 2950"/>
              <a:gd name="T94" fmla="*/ 6900 w 7791"/>
              <a:gd name="T95" fmla="*/ 2850 h 2950"/>
              <a:gd name="T96" fmla="*/ 7100 w 7791"/>
              <a:gd name="T97" fmla="*/ 2850 h 2950"/>
              <a:gd name="T98" fmla="*/ 7513 w 7791"/>
              <a:gd name="T99" fmla="*/ 2889 h 2950"/>
              <a:gd name="T100" fmla="*/ 7741 w 7791"/>
              <a:gd name="T101" fmla="*/ 2488 h 2950"/>
              <a:gd name="T102" fmla="*/ 7691 w 7791"/>
              <a:gd name="T103" fmla="*/ 2137 h 2950"/>
              <a:gd name="T104" fmla="*/ 7741 w 7791"/>
              <a:gd name="T105" fmla="*/ 1987 h 2950"/>
              <a:gd name="T106" fmla="*/ 7791 w 7791"/>
              <a:gd name="T107" fmla="*/ 1537 h 2950"/>
              <a:gd name="T108" fmla="*/ 7691 w 7791"/>
              <a:gd name="T109" fmla="*/ 1136 h 2950"/>
              <a:gd name="T110" fmla="*/ 7691 w 7791"/>
              <a:gd name="T111" fmla="*/ 936 h 2950"/>
              <a:gd name="T112" fmla="*/ 7791 w 7791"/>
              <a:gd name="T113" fmla="*/ 536 h 2950"/>
              <a:gd name="T114" fmla="*/ 7553 w 7791"/>
              <a:gd name="T115" fmla="*/ 145 h 29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7791" h="2950">
                <a:moveTo>
                  <a:pt x="7166" y="100"/>
                </a:moveTo>
                <a:lnTo>
                  <a:pt x="7166" y="100"/>
                </a:lnTo>
                <a:cubicBezTo>
                  <a:pt x="7139" y="100"/>
                  <a:pt x="7116" y="78"/>
                  <a:pt x="7116" y="50"/>
                </a:cubicBezTo>
                <a:cubicBezTo>
                  <a:pt x="7116" y="23"/>
                  <a:pt x="7139" y="0"/>
                  <a:pt x="7166" y="0"/>
                </a:cubicBezTo>
                <a:lnTo>
                  <a:pt x="7166" y="0"/>
                </a:lnTo>
                <a:cubicBezTo>
                  <a:pt x="7194" y="0"/>
                  <a:pt x="7216" y="23"/>
                  <a:pt x="7216" y="50"/>
                </a:cubicBezTo>
                <a:cubicBezTo>
                  <a:pt x="7216" y="78"/>
                  <a:pt x="7194" y="100"/>
                  <a:pt x="7166" y="100"/>
                </a:cubicBezTo>
                <a:close/>
                <a:moveTo>
                  <a:pt x="6966" y="100"/>
                </a:moveTo>
                <a:lnTo>
                  <a:pt x="6966" y="100"/>
                </a:lnTo>
                <a:cubicBezTo>
                  <a:pt x="6939" y="100"/>
                  <a:pt x="6916" y="78"/>
                  <a:pt x="6916" y="50"/>
                </a:cubicBezTo>
                <a:cubicBezTo>
                  <a:pt x="6916" y="23"/>
                  <a:pt x="6939" y="0"/>
                  <a:pt x="6966" y="0"/>
                </a:cubicBezTo>
                <a:lnTo>
                  <a:pt x="6966" y="0"/>
                </a:lnTo>
                <a:cubicBezTo>
                  <a:pt x="6994" y="0"/>
                  <a:pt x="7016" y="23"/>
                  <a:pt x="7016" y="50"/>
                </a:cubicBezTo>
                <a:cubicBezTo>
                  <a:pt x="7016" y="78"/>
                  <a:pt x="6994" y="100"/>
                  <a:pt x="6966" y="100"/>
                </a:cubicBezTo>
                <a:close/>
                <a:moveTo>
                  <a:pt x="6766" y="100"/>
                </a:moveTo>
                <a:lnTo>
                  <a:pt x="6766" y="100"/>
                </a:lnTo>
                <a:cubicBezTo>
                  <a:pt x="6739" y="100"/>
                  <a:pt x="6716" y="78"/>
                  <a:pt x="6716" y="50"/>
                </a:cubicBezTo>
                <a:cubicBezTo>
                  <a:pt x="6716" y="23"/>
                  <a:pt x="6739" y="0"/>
                  <a:pt x="6766" y="0"/>
                </a:cubicBezTo>
                <a:lnTo>
                  <a:pt x="6766" y="0"/>
                </a:lnTo>
                <a:cubicBezTo>
                  <a:pt x="6794" y="0"/>
                  <a:pt x="6816" y="23"/>
                  <a:pt x="6816" y="50"/>
                </a:cubicBezTo>
                <a:cubicBezTo>
                  <a:pt x="6816" y="78"/>
                  <a:pt x="6794" y="100"/>
                  <a:pt x="6766" y="100"/>
                </a:cubicBezTo>
                <a:close/>
                <a:moveTo>
                  <a:pt x="6566" y="100"/>
                </a:moveTo>
                <a:lnTo>
                  <a:pt x="6566" y="100"/>
                </a:lnTo>
                <a:cubicBezTo>
                  <a:pt x="6538" y="100"/>
                  <a:pt x="6516" y="78"/>
                  <a:pt x="6516" y="50"/>
                </a:cubicBezTo>
                <a:cubicBezTo>
                  <a:pt x="6516" y="23"/>
                  <a:pt x="6538" y="0"/>
                  <a:pt x="6566" y="0"/>
                </a:cubicBezTo>
                <a:lnTo>
                  <a:pt x="6566" y="0"/>
                </a:lnTo>
                <a:cubicBezTo>
                  <a:pt x="6594" y="0"/>
                  <a:pt x="6616" y="23"/>
                  <a:pt x="6616" y="50"/>
                </a:cubicBezTo>
                <a:cubicBezTo>
                  <a:pt x="6616" y="78"/>
                  <a:pt x="6594" y="100"/>
                  <a:pt x="6566" y="100"/>
                </a:cubicBezTo>
                <a:close/>
                <a:moveTo>
                  <a:pt x="6366" y="100"/>
                </a:moveTo>
                <a:lnTo>
                  <a:pt x="6366" y="100"/>
                </a:lnTo>
                <a:cubicBezTo>
                  <a:pt x="6338" y="100"/>
                  <a:pt x="6316" y="78"/>
                  <a:pt x="6316" y="50"/>
                </a:cubicBezTo>
                <a:cubicBezTo>
                  <a:pt x="6316" y="23"/>
                  <a:pt x="6338" y="0"/>
                  <a:pt x="6366" y="0"/>
                </a:cubicBezTo>
                <a:lnTo>
                  <a:pt x="6366" y="0"/>
                </a:lnTo>
                <a:cubicBezTo>
                  <a:pt x="6394" y="0"/>
                  <a:pt x="6416" y="23"/>
                  <a:pt x="6416" y="50"/>
                </a:cubicBezTo>
                <a:cubicBezTo>
                  <a:pt x="6416" y="78"/>
                  <a:pt x="6394" y="100"/>
                  <a:pt x="6366" y="100"/>
                </a:cubicBezTo>
                <a:close/>
                <a:moveTo>
                  <a:pt x="6166" y="100"/>
                </a:moveTo>
                <a:lnTo>
                  <a:pt x="6166" y="100"/>
                </a:lnTo>
                <a:cubicBezTo>
                  <a:pt x="6138" y="100"/>
                  <a:pt x="6116" y="78"/>
                  <a:pt x="6116" y="50"/>
                </a:cubicBezTo>
                <a:cubicBezTo>
                  <a:pt x="6116" y="23"/>
                  <a:pt x="6138" y="0"/>
                  <a:pt x="6166" y="0"/>
                </a:cubicBezTo>
                <a:lnTo>
                  <a:pt x="6166" y="0"/>
                </a:lnTo>
                <a:cubicBezTo>
                  <a:pt x="6194" y="0"/>
                  <a:pt x="6216" y="23"/>
                  <a:pt x="6216" y="50"/>
                </a:cubicBezTo>
                <a:cubicBezTo>
                  <a:pt x="6216" y="78"/>
                  <a:pt x="6194" y="100"/>
                  <a:pt x="6166" y="100"/>
                </a:cubicBezTo>
                <a:close/>
                <a:moveTo>
                  <a:pt x="5966" y="100"/>
                </a:moveTo>
                <a:lnTo>
                  <a:pt x="5966" y="100"/>
                </a:lnTo>
                <a:cubicBezTo>
                  <a:pt x="5938" y="100"/>
                  <a:pt x="5916" y="78"/>
                  <a:pt x="5916" y="50"/>
                </a:cubicBezTo>
                <a:cubicBezTo>
                  <a:pt x="5916" y="23"/>
                  <a:pt x="5938" y="0"/>
                  <a:pt x="5966" y="0"/>
                </a:cubicBezTo>
                <a:lnTo>
                  <a:pt x="5966" y="0"/>
                </a:lnTo>
                <a:cubicBezTo>
                  <a:pt x="5993" y="0"/>
                  <a:pt x="6016" y="23"/>
                  <a:pt x="6016" y="50"/>
                </a:cubicBezTo>
                <a:cubicBezTo>
                  <a:pt x="6016" y="78"/>
                  <a:pt x="5993" y="100"/>
                  <a:pt x="5966" y="100"/>
                </a:cubicBezTo>
                <a:close/>
                <a:moveTo>
                  <a:pt x="5766" y="100"/>
                </a:moveTo>
                <a:lnTo>
                  <a:pt x="5766" y="100"/>
                </a:lnTo>
                <a:cubicBezTo>
                  <a:pt x="5738" y="100"/>
                  <a:pt x="5716" y="78"/>
                  <a:pt x="5716" y="50"/>
                </a:cubicBezTo>
                <a:cubicBezTo>
                  <a:pt x="5716" y="23"/>
                  <a:pt x="5738" y="0"/>
                  <a:pt x="5766" y="0"/>
                </a:cubicBezTo>
                <a:lnTo>
                  <a:pt x="5766" y="0"/>
                </a:lnTo>
                <a:cubicBezTo>
                  <a:pt x="5793" y="0"/>
                  <a:pt x="5816" y="23"/>
                  <a:pt x="5816" y="50"/>
                </a:cubicBezTo>
                <a:cubicBezTo>
                  <a:pt x="5816" y="78"/>
                  <a:pt x="5793" y="100"/>
                  <a:pt x="5766" y="100"/>
                </a:cubicBezTo>
                <a:close/>
                <a:moveTo>
                  <a:pt x="5566" y="100"/>
                </a:moveTo>
                <a:lnTo>
                  <a:pt x="5566" y="100"/>
                </a:lnTo>
                <a:cubicBezTo>
                  <a:pt x="5538" y="100"/>
                  <a:pt x="5516" y="78"/>
                  <a:pt x="5516" y="50"/>
                </a:cubicBezTo>
                <a:cubicBezTo>
                  <a:pt x="5516" y="23"/>
                  <a:pt x="5538" y="0"/>
                  <a:pt x="5566" y="0"/>
                </a:cubicBezTo>
                <a:lnTo>
                  <a:pt x="5566" y="0"/>
                </a:lnTo>
                <a:cubicBezTo>
                  <a:pt x="5593" y="0"/>
                  <a:pt x="5616" y="23"/>
                  <a:pt x="5616" y="50"/>
                </a:cubicBezTo>
                <a:cubicBezTo>
                  <a:pt x="5616" y="78"/>
                  <a:pt x="5593" y="100"/>
                  <a:pt x="5566" y="100"/>
                </a:cubicBezTo>
                <a:close/>
                <a:moveTo>
                  <a:pt x="5366" y="100"/>
                </a:moveTo>
                <a:lnTo>
                  <a:pt x="5365" y="100"/>
                </a:lnTo>
                <a:cubicBezTo>
                  <a:pt x="5338" y="100"/>
                  <a:pt x="5315" y="78"/>
                  <a:pt x="5315" y="50"/>
                </a:cubicBezTo>
                <a:cubicBezTo>
                  <a:pt x="5315" y="23"/>
                  <a:pt x="5338" y="0"/>
                  <a:pt x="5365" y="0"/>
                </a:cubicBezTo>
                <a:lnTo>
                  <a:pt x="5366" y="0"/>
                </a:lnTo>
                <a:cubicBezTo>
                  <a:pt x="5393" y="0"/>
                  <a:pt x="5416" y="23"/>
                  <a:pt x="5416" y="50"/>
                </a:cubicBezTo>
                <a:cubicBezTo>
                  <a:pt x="5416" y="78"/>
                  <a:pt x="5393" y="100"/>
                  <a:pt x="5366" y="100"/>
                </a:cubicBezTo>
                <a:close/>
                <a:moveTo>
                  <a:pt x="5165" y="100"/>
                </a:moveTo>
                <a:lnTo>
                  <a:pt x="5165" y="100"/>
                </a:lnTo>
                <a:cubicBezTo>
                  <a:pt x="5138" y="100"/>
                  <a:pt x="5115" y="78"/>
                  <a:pt x="5115" y="50"/>
                </a:cubicBezTo>
                <a:cubicBezTo>
                  <a:pt x="5115" y="23"/>
                  <a:pt x="5138" y="0"/>
                  <a:pt x="5165" y="0"/>
                </a:cubicBezTo>
                <a:lnTo>
                  <a:pt x="5165" y="0"/>
                </a:lnTo>
                <a:cubicBezTo>
                  <a:pt x="5193" y="0"/>
                  <a:pt x="5215" y="23"/>
                  <a:pt x="5215" y="50"/>
                </a:cubicBezTo>
                <a:cubicBezTo>
                  <a:pt x="5215" y="78"/>
                  <a:pt x="5193" y="100"/>
                  <a:pt x="5165" y="100"/>
                </a:cubicBezTo>
                <a:close/>
                <a:moveTo>
                  <a:pt x="4965" y="100"/>
                </a:moveTo>
                <a:lnTo>
                  <a:pt x="4965" y="100"/>
                </a:lnTo>
                <a:cubicBezTo>
                  <a:pt x="4938" y="100"/>
                  <a:pt x="4915" y="78"/>
                  <a:pt x="4915" y="50"/>
                </a:cubicBezTo>
                <a:cubicBezTo>
                  <a:pt x="4915" y="23"/>
                  <a:pt x="4938" y="0"/>
                  <a:pt x="4965" y="0"/>
                </a:cubicBezTo>
                <a:lnTo>
                  <a:pt x="4965" y="0"/>
                </a:lnTo>
                <a:cubicBezTo>
                  <a:pt x="4993" y="0"/>
                  <a:pt x="5015" y="23"/>
                  <a:pt x="5015" y="50"/>
                </a:cubicBezTo>
                <a:cubicBezTo>
                  <a:pt x="5015" y="78"/>
                  <a:pt x="4993" y="100"/>
                  <a:pt x="4965" y="100"/>
                </a:cubicBezTo>
                <a:close/>
                <a:moveTo>
                  <a:pt x="4765" y="100"/>
                </a:moveTo>
                <a:lnTo>
                  <a:pt x="4765" y="100"/>
                </a:lnTo>
                <a:cubicBezTo>
                  <a:pt x="4738" y="100"/>
                  <a:pt x="4715" y="78"/>
                  <a:pt x="4715" y="50"/>
                </a:cubicBezTo>
                <a:cubicBezTo>
                  <a:pt x="4715" y="23"/>
                  <a:pt x="4738" y="0"/>
                  <a:pt x="4765" y="0"/>
                </a:cubicBezTo>
                <a:lnTo>
                  <a:pt x="4765" y="0"/>
                </a:lnTo>
                <a:cubicBezTo>
                  <a:pt x="4793" y="0"/>
                  <a:pt x="4815" y="23"/>
                  <a:pt x="4815" y="50"/>
                </a:cubicBezTo>
                <a:cubicBezTo>
                  <a:pt x="4815" y="78"/>
                  <a:pt x="4793" y="100"/>
                  <a:pt x="4765" y="100"/>
                </a:cubicBezTo>
                <a:close/>
                <a:moveTo>
                  <a:pt x="4565" y="100"/>
                </a:moveTo>
                <a:lnTo>
                  <a:pt x="4565" y="100"/>
                </a:lnTo>
                <a:cubicBezTo>
                  <a:pt x="4537" y="100"/>
                  <a:pt x="4515" y="78"/>
                  <a:pt x="4515" y="50"/>
                </a:cubicBezTo>
                <a:cubicBezTo>
                  <a:pt x="4515" y="23"/>
                  <a:pt x="4537" y="0"/>
                  <a:pt x="4565" y="0"/>
                </a:cubicBezTo>
                <a:lnTo>
                  <a:pt x="4565" y="0"/>
                </a:lnTo>
                <a:cubicBezTo>
                  <a:pt x="4593" y="0"/>
                  <a:pt x="4615" y="23"/>
                  <a:pt x="4615" y="50"/>
                </a:cubicBezTo>
                <a:cubicBezTo>
                  <a:pt x="4615" y="78"/>
                  <a:pt x="4593" y="100"/>
                  <a:pt x="4565" y="100"/>
                </a:cubicBezTo>
                <a:close/>
                <a:moveTo>
                  <a:pt x="4365" y="100"/>
                </a:moveTo>
                <a:lnTo>
                  <a:pt x="4365" y="100"/>
                </a:lnTo>
                <a:cubicBezTo>
                  <a:pt x="4337" y="100"/>
                  <a:pt x="4315" y="78"/>
                  <a:pt x="4315" y="50"/>
                </a:cubicBezTo>
                <a:cubicBezTo>
                  <a:pt x="4315" y="23"/>
                  <a:pt x="4337" y="0"/>
                  <a:pt x="4365" y="0"/>
                </a:cubicBezTo>
                <a:lnTo>
                  <a:pt x="4365" y="0"/>
                </a:lnTo>
                <a:cubicBezTo>
                  <a:pt x="4393" y="0"/>
                  <a:pt x="4415" y="23"/>
                  <a:pt x="4415" y="50"/>
                </a:cubicBezTo>
                <a:cubicBezTo>
                  <a:pt x="4415" y="78"/>
                  <a:pt x="4393" y="100"/>
                  <a:pt x="4365" y="100"/>
                </a:cubicBezTo>
                <a:close/>
                <a:moveTo>
                  <a:pt x="4165" y="100"/>
                </a:moveTo>
                <a:lnTo>
                  <a:pt x="4165" y="100"/>
                </a:lnTo>
                <a:cubicBezTo>
                  <a:pt x="4137" y="100"/>
                  <a:pt x="4115" y="78"/>
                  <a:pt x="4115" y="50"/>
                </a:cubicBezTo>
                <a:cubicBezTo>
                  <a:pt x="4115" y="23"/>
                  <a:pt x="4137" y="0"/>
                  <a:pt x="4165" y="0"/>
                </a:cubicBezTo>
                <a:lnTo>
                  <a:pt x="4165" y="0"/>
                </a:lnTo>
                <a:cubicBezTo>
                  <a:pt x="4193" y="0"/>
                  <a:pt x="4215" y="23"/>
                  <a:pt x="4215" y="50"/>
                </a:cubicBezTo>
                <a:cubicBezTo>
                  <a:pt x="4215" y="78"/>
                  <a:pt x="4193" y="100"/>
                  <a:pt x="4165" y="100"/>
                </a:cubicBezTo>
                <a:close/>
                <a:moveTo>
                  <a:pt x="3965" y="100"/>
                </a:moveTo>
                <a:lnTo>
                  <a:pt x="3965" y="100"/>
                </a:lnTo>
                <a:cubicBezTo>
                  <a:pt x="3937" y="100"/>
                  <a:pt x="3915" y="78"/>
                  <a:pt x="3915" y="50"/>
                </a:cubicBezTo>
                <a:cubicBezTo>
                  <a:pt x="3915" y="23"/>
                  <a:pt x="3937" y="0"/>
                  <a:pt x="3965" y="0"/>
                </a:cubicBezTo>
                <a:lnTo>
                  <a:pt x="3965" y="0"/>
                </a:lnTo>
                <a:cubicBezTo>
                  <a:pt x="3992" y="0"/>
                  <a:pt x="4015" y="23"/>
                  <a:pt x="4015" y="50"/>
                </a:cubicBezTo>
                <a:cubicBezTo>
                  <a:pt x="4015" y="78"/>
                  <a:pt x="3992" y="100"/>
                  <a:pt x="3965" y="100"/>
                </a:cubicBezTo>
                <a:close/>
                <a:moveTo>
                  <a:pt x="3765" y="100"/>
                </a:moveTo>
                <a:lnTo>
                  <a:pt x="3765" y="100"/>
                </a:lnTo>
                <a:cubicBezTo>
                  <a:pt x="3737" y="100"/>
                  <a:pt x="3715" y="78"/>
                  <a:pt x="3715" y="50"/>
                </a:cubicBezTo>
                <a:cubicBezTo>
                  <a:pt x="3715" y="23"/>
                  <a:pt x="3737" y="0"/>
                  <a:pt x="3765" y="0"/>
                </a:cubicBezTo>
                <a:lnTo>
                  <a:pt x="3765" y="0"/>
                </a:lnTo>
                <a:cubicBezTo>
                  <a:pt x="3792" y="0"/>
                  <a:pt x="3815" y="23"/>
                  <a:pt x="3815" y="50"/>
                </a:cubicBezTo>
                <a:cubicBezTo>
                  <a:pt x="3815" y="78"/>
                  <a:pt x="3792" y="100"/>
                  <a:pt x="3765" y="100"/>
                </a:cubicBezTo>
                <a:close/>
                <a:moveTo>
                  <a:pt x="3565" y="100"/>
                </a:moveTo>
                <a:lnTo>
                  <a:pt x="3565" y="100"/>
                </a:lnTo>
                <a:cubicBezTo>
                  <a:pt x="3537" y="100"/>
                  <a:pt x="3515" y="78"/>
                  <a:pt x="3515" y="50"/>
                </a:cubicBezTo>
                <a:cubicBezTo>
                  <a:pt x="3515" y="23"/>
                  <a:pt x="3537" y="0"/>
                  <a:pt x="3565" y="0"/>
                </a:cubicBezTo>
                <a:lnTo>
                  <a:pt x="3565" y="0"/>
                </a:lnTo>
                <a:cubicBezTo>
                  <a:pt x="3592" y="0"/>
                  <a:pt x="3615" y="23"/>
                  <a:pt x="3615" y="50"/>
                </a:cubicBezTo>
                <a:cubicBezTo>
                  <a:pt x="3615" y="78"/>
                  <a:pt x="3592" y="100"/>
                  <a:pt x="3565" y="100"/>
                </a:cubicBezTo>
                <a:close/>
                <a:moveTo>
                  <a:pt x="3365" y="100"/>
                </a:moveTo>
                <a:lnTo>
                  <a:pt x="3364" y="100"/>
                </a:lnTo>
                <a:cubicBezTo>
                  <a:pt x="3337" y="100"/>
                  <a:pt x="3314" y="78"/>
                  <a:pt x="3314" y="50"/>
                </a:cubicBezTo>
                <a:cubicBezTo>
                  <a:pt x="3314" y="23"/>
                  <a:pt x="3337" y="0"/>
                  <a:pt x="3364" y="0"/>
                </a:cubicBezTo>
                <a:lnTo>
                  <a:pt x="3365" y="0"/>
                </a:lnTo>
                <a:cubicBezTo>
                  <a:pt x="3392" y="0"/>
                  <a:pt x="3415" y="23"/>
                  <a:pt x="3415" y="50"/>
                </a:cubicBezTo>
                <a:cubicBezTo>
                  <a:pt x="3415" y="78"/>
                  <a:pt x="3392" y="100"/>
                  <a:pt x="3365" y="100"/>
                </a:cubicBezTo>
                <a:close/>
                <a:moveTo>
                  <a:pt x="3164" y="100"/>
                </a:moveTo>
                <a:lnTo>
                  <a:pt x="3164" y="100"/>
                </a:lnTo>
                <a:cubicBezTo>
                  <a:pt x="3137" y="100"/>
                  <a:pt x="3114" y="78"/>
                  <a:pt x="3114" y="50"/>
                </a:cubicBezTo>
                <a:cubicBezTo>
                  <a:pt x="3114" y="23"/>
                  <a:pt x="3137" y="0"/>
                  <a:pt x="3164" y="0"/>
                </a:cubicBezTo>
                <a:lnTo>
                  <a:pt x="3164" y="0"/>
                </a:lnTo>
                <a:cubicBezTo>
                  <a:pt x="3192" y="0"/>
                  <a:pt x="3214" y="23"/>
                  <a:pt x="3214" y="50"/>
                </a:cubicBezTo>
                <a:cubicBezTo>
                  <a:pt x="3214" y="78"/>
                  <a:pt x="3192" y="100"/>
                  <a:pt x="3164" y="100"/>
                </a:cubicBezTo>
                <a:close/>
                <a:moveTo>
                  <a:pt x="2964" y="100"/>
                </a:moveTo>
                <a:lnTo>
                  <a:pt x="2964" y="100"/>
                </a:lnTo>
                <a:cubicBezTo>
                  <a:pt x="2937" y="100"/>
                  <a:pt x="2914" y="78"/>
                  <a:pt x="2914" y="50"/>
                </a:cubicBezTo>
                <a:cubicBezTo>
                  <a:pt x="2914" y="23"/>
                  <a:pt x="2937" y="0"/>
                  <a:pt x="2964" y="0"/>
                </a:cubicBezTo>
                <a:lnTo>
                  <a:pt x="2964" y="0"/>
                </a:lnTo>
                <a:cubicBezTo>
                  <a:pt x="2992" y="0"/>
                  <a:pt x="3014" y="23"/>
                  <a:pt x="3014" y="50"/>
                </a:cubicBezTo>
                <a:cubicBezTo>
                  <a:pt x="3014" y="78"/>
                  <a:pt x="2992" y="100"/>
                  <a:pt x="2964" y="100"/>
                </a:cubicBezTo>
                <a:close/>
                <a:moveTo>
                  <a:pt x="2764" y="100"/>
                </a:moveTo>
                <a:lnTo>
                  <a:pt x="2764" y="100"/>
                </a:lnTo>
                <a:cubicBezTo>
                  <a:pt x="2737" y="100"/>
                  <a:pt x="2714" y="78"/>
                  <a:pt x="2714" y="50"/>
                </a:cubicBezTo>
                <a:cubicBezTo>
                  <a:pt x="2714" y="23"/>
                  <a:pt x="2737" y="0"/>
                  <a:pt x="2764" y="0"/>
                </a:cubicBezTo>
                <a:lnTo>
                  <a:pt x="2764" y="0"/>
                </a:lnTo>
                <a:cubicBezTo>
                  <a:pt x="2792" y="0"/>
                  <a:pt x="2814" y="23"/>
                  <a:pt x="2814" y="50"/>
                </a:cubicBezTo>
                <a:cubicBezTo>
                  <a:pt x="2814" y="78"/>
                  <a:pt x="2792" y="100"/>
                  <a:pt x="2764" y="100"/>
                </a:cubicBezTo>
                <a:close/>
                <a:moveTo>
                  <a:pt x="2564" y="100"/>
                </a:moveTo>
                <a:lnTo>
                  <a:pt x="2564" y="100"/>
                </a:lnTo>
                <a:cubicBezTo>
                  <a:pt x="2536" y="100"/>
                  <a:pt x="2514" y="78"/>
                  <a:pt x="2514" y="50"/>
                </a:cubicBezTo>
                <a:cubicBezTo>
                  <a:pt x="2514" y="23"/>
                  <a:pt x="2536" y="0"/>
                  <a:pt x="2564" y="0"/>
                </a:cubicBezTo>
                <a:lnTo>
                  <a:pt x="2564" y="0"/>
                </a:lnTo>
                <a:cubicBezTo>
                  <a:pt x="2592" y="0"/>
                  <a:pt x="2614" y="23"/>
                  <a:pt x="2614" y="50"/>
                </a:cubicBezTo>
                <a:cubicBezTo>
                  <a:pt x="2614" y="78"/>
                  <a:pt x="2592" y="100"/>
                  <a:pt x="2564" y="100"/>
                </a:cubicBezTo>
                <a:close/>
                <a:moveTo>
                  <a:pt x="2364" y="100"/>
                </a:moveTo>
                <a:lnTo>
                  <a:pt x="2364" y="100"/>
                </a:lnTo>
                <a:cubicBezTo>
                  <a:pt x="2336" y="100"/>
                  <a:pt x="2314" y="78"/>
                  <a:pt x="2314" y="50"/>
                </a:cubicBezTo>
                <a:cubicBezTo>
                  <a:pt x="2314" y="23"/>
                  <a:pt x="2336" y="0"/>
                  <a:pt x="2364" y="0"/>
                </a:cubicBezTo>
                <a:lnTo>
                  <a:pt x="2364" y="0"/>
                </a:lnTo>
                <a:cubicBezTo>
                  <a:pt x="2392" y="0"/>
                  <a:pt x="2414" y="23"/>
                  <a:pt x="2414" y="50"/>
                </a:cubicBezTo>
                <a:cubicBezTo>
                  <a:pt x="2414" y="78"/>
                  <a:pt x="2392" y="100"/>
                  <a:pt x="2364" y="100"/>
                </a:cubicBezTo>
                <a:close/>
                <a:moveTo>
                  <a:pt x="2164" y="100"/>
                </a:moveTo>
                <a:lnTo>
                  <a:pt x="2164" y="100"/>
                </a:lnTo>
                <a:cubicBezTo>
                  <a:pt x="2136" y="100"/>
                  <a:pt x="2114" y="78"/>
                  <a:pt x="2114" y="50"/>
                </a:cubicBezTo>
                <a:cubicBezTo>
                  <a:pt x="2114" y="23"/>
                  <a:pt x="2136" y="0"/>
                  <a:pt x="2164" y="0"/>
                </a:cubicBezTo>
                <a:lnTo>
                  <a:pt x="2164" y="0"/>
                </a:lnTo>
                <a:cubicBezTo>
                  <a:pt x="2192" y="0"/>
                  <a:pt x="2214" y="23"/>
                  <a:pt x="2214" y="50"/>
                </a:cubicBezTo>
                <a:cubicBezTo>
                  <a:pt x="2214" y="78"/>
                  <a:pt x="2192" y="100"/>
                  <a:pt x="2164" y="100"/>
                </a:cubicBezTo>
                <a:close/>
                <a:moveTo>
                  <a:pt x="1964" y="100"/>
                </a:moveTo>
                <a:lnTo>
                  <a:pt x="1964" y="100"/>
                </a:lnTo>
                <a:cubicBezTo>
                  <a:pt x="1936" y="100"/>
                  <a:pt x="1914" y="78"/>
                  <a:pt x="1914" y="50"/>
                </a:cubicBezTo>
                <a:cubicBezTo>
                  <a:pt x="1914" y="23"/>
                  <a:pt x="1936" y="0"/>
                  <a:pt x="1964" y="0"/>
                </a:cubicBezTo>
                <a:lnTo>
                  <a:pt x="1964" y="0"/>
                </a:lnTo>
                <a:cubicBezTo>
                  <a:pt x="1991" y="0"/>
                  <a:pt x="2014" y="23"/>
                  <a:pt x="2014" y="50"/>
                </a:cubicBezTo>
                <a:cubicBezTo>
                  <a:pt x="2014" y="78"/>
                  <a:pt x="1991" y="100"/>
                  <a:pt x="1964" y="100"/>
                </a:cubicBezTo>
                <a:close/>
                <a:moveTo>
                  <a:pt x="1764" y="100"/>
                </a:moveTo>
                <a:lnTo>
                  <a:pt x="1764" y="100"/>
                </a:lnTo>
                <a:cubicBezTo>
                  <a:pt x="1736" y="100"/>
                  <a:pt x="1714" y="78"/>
                  <a:pt x="1714" y="50"/>
                </a:cubicBezTo>
                <a:cubicBezTo>
                  <a:pt x="1714" y="23"/>
                  <a:pt x="1736" y="0"/>
                  <a:pt x="1764" y="0"/>
                </a:cubicBezTo>
                <a:lnTo>
                  <a:pt x="1764" y="0"/>
                </a:lnTo>
                <a:cubicBezTo>
                  <a:pt x="1791" y="0"/>
                  <a:pt x="1814" y="23"/>
                  <a:pt x="1814" y="50"/>
                </a:cubicBezTo>
                <a:cubicBezTo>
                  <a:pt x="1814" y="78"/>
                  <a:pt x="1791" y="100"/>
                  <a:pt x="1764" y="100"/>
                </a:cubicBezTo>
                <a:close/>
                <a:moveTo>
                  <a:pt x="1564" y="100"/>
                </a:moveTo>
                <a:lnTo>
                  <a:pt x="1564" y="100"/>
                </a:lnTo>
                <a:cubicBezTo>
                  <a:pt x="1536" y="100"/>
                  <a:pt x="1514" y="78"/>
                  <a:pt x="1514" y="50"/>
                </a:cubicBezTo>
                <a:cubicBezTo>
                  <a:pt x="1514" y="23"/>
                  <a:pt x="1536" y="0"/>
                  <a:pt x="1564" y="0"/>
                </a:cubicBezTo>
                <a:lnTo>
                  <a:pt x="1564" y="0"/>
                </a:lnTo>
                <a:cubicBezTo>
                  <a:pt x="1591" y="0"/>
                  <a:pt x="1614" y="23"/>
                  <a:pt x="1614" y="50"/>
                </a:cubicBezTo>
                <a:cubicBezTo>
                  <a:pt x="1614" y="78"/>
                  <a:pt x="1591" y="100"/>
                  <a:pt x="1564" y="100"/>
                </a:cubicBezTo>
                <a:close/>
                <a:moveTo>
                  <a:pt x="1364" y="100"/>
                </a:moveTo>
                <a:lnTo>
                  <a:pt x="1363" y="100"/>
                </a:lnTo>
                <a:cubicBezTo>
                  <a:pt x="1336" y="100"/>
                  <a:pt x="1313" y="78"/>
                  <a:pt x="1313" y="50"/>
                </a:cubicBezTo>
                <a:cubicBezTo>
                  <a:pt x="1313" y="23"/>
                  <a:pt x="1336" y="0"/>
                  <a:pt x="1363" y="0"/>
                </a:cubicBezTo>
                <a:lnTo>
                  <a:pt x="1364" y="0"/>
                </a:lnTo>
                <a:cubicBezTo>
                  <a:pt x="1391" y="0"/>
                  <a:pt x="1414" y="23"/>
                  <a:pt x="1414" y="50"/>
                </a:cubicBezTo>
                <a:cubicBezTo>
                  <a:pt x="1414" y="78"/>
                  <a:pt x="1391" y="100"/>
                  <a:pt x="1364" y="100"/>
                </a:cubicBezTo>
                <a:close/>
                <a:moveTo>
                  <a:pt x="1163" y="100"/>
                </a:moveTo>
                <a:lnTo>
                  <a:pt x="1163" y="100"/>
                </a:lnTo>
                <a:cubicBezTo>
                  <a:pt x="1136" y="100"/>
                  <a:pt x="1113" y="78"/>
                  <a:pt x="1113" y="50"/>
                </a:cubicBezTo>
                <a:cubicBezTo>
                  <a:pt x="1113" y="23"/>
                  <a:pt x="1136" y="0"/>
                  <a:pt x="1163" y="0"/>
                </a:cubicBezTo>
                <a:lnTo>
                  <a:pt x="1163" y="0"/>
                </a:lnTo>
                <a:cubicBezTo>
                  <a:pt x="1191" y="0"/>
                  <a:pt x="1213" y="23"/>
                  <a:pt x="1213" y="50"/>
                </a:cubicBezTo>
                <a:cubicBezTo>
                  <a:pt x="1213" y="78"/>
                  <a:pt x="1191" y="100"/>
                  <a:pt x="1163" y="100"/>
                </a:cubicBezTo>
                <a:close/>
                <a:moveTo>
                  <a:pt x="963" y="100"/>
                </a:moveTo>
                <a:lnTo>
                  <a:pt x="963" y="100"/>
                </a:lnTo>
                <a:cubicBezTo>
                  <a:pt x="936" y="100"/>
                  <a:pt x="913" y="78"/>
                  <a:pt x="913" y="50"/>
                </a:cubicBezTo>
                <a:cubicBezTo>
                  <a:pt x="913" y="23"/>
                  <a:pt x="936" y="0"/>
                  <a:pt x="963" y="0"/>
                </a:cubicBezTo>
                <a:lnTo>
                  <a:pt x="963" y="0"/>
                </a:lnTo>
                <a:cubicBezTo>
                  <a:pt x="991" y="0"/>
                  <a:pt x="1013" y="23"/>
                  <a:pt x="1013" y="50"/>
                </a:cubicBezTo>
                <a:cubicBezTo>
                  <a:pt x="1013" y="78"/>
                  <a:pt x="991" y="100"/>
                  <a:pt x="963" y="100"/>
                </a:cubicBezTo>
                <a:close/>
                <a:moveTo>
                  <a:pt x="763" y="100"/>
                </a:moveTo>
                <a:lnTo>
                  <a:pt x="763" y="100"/>
                </a:lnTo>
                <a:cubicBezTo>
                  <a:pt x="736" y="100"/>
                  <a:pt x="713" y="78"/>
                  <a:pt x="713" y="50"/>
                </a:cubicBezTo>
                <a:cubicBezTo>
                  <a:pt x="713" y="23"/>
                  <a:pt x="736" y="0"/>
                  <a:pt x="763" y="0"/>
                </a:cubicBezTo>
                <a:lnTo>
                  <a:pt x="763" y="0"/>
                </a:lnTo>
                <a:cubicBezTo>
                  <a:pt x="791" y="0"/>
                  <a:pt x="813" y="23"/>
                  <a:pt x="813" y="50"/>
                </a:cubicBezTo>
                <a:cubicBezTo>
                  <a:pt x="813" y="78"/>
                  <a:pt x="791" y="100"/>
                  <a:pt x="763" y="100"/>
                </a:cubicBezTo>
                <a:close/>
                <a:moveTo>
                  <a:pt x="563" y="100"/>
                </a:moveTo>
                <a:lnTo>
                  <a:pt x="563" y="100"/>
                </a:lnTo>
                <a:cubicBezTo>
                  <a:pt x="535" y="100"/>
                  <a:pt x="513" y="78"/>
                  <a:pt x="513" y="50"/>
                </a:cubicBezTo>
                <a:cubicBezTo>
                  <a:pt x="513" y="23"/>
                  <a:pt x="535" y="0"/>
                  <a:pt x="563" y="0"/>
                </a:cubicBezTo>
                <a:lnTo>
                  <a:pt x="563" y="0"/>
                </a:lnTo>
                <a:cubicBezTo>
                  <a:pt x="591" y="0"/>
                  <a:pt x="613" y="23"/>
                  <a:pt x="613" y="50"/>
                </a:cubicBezTo>
                <a:cubicBezTo>
                  <a:pt x="613" y="78"/>
                  <a:pt x="591" y="100"/>
                  <a:pt x="563" y="100"/>
                </a:cubicBezTo>
                <a:close/>
                <a:moveTo>
                  <a:pt x="383" y="126"/>
                </a:moveTo>
                <a:lnTo>
                  <a:pt x="383" y="126"/>
                </a:lnTo>
                <a:cubicBezTo>
                  <a:pt x="357" y="135"/>
                  <a:pt x="328" y="121"/>
                  <a:pt x="319" y="95"/>
                </a:cubicBezTo>
                <a:cubicBezTo>
                  <a:pt x="310" y="69"/>
                  <a:pt x="324" y="40"/>
                  <a:pt x="350" y="31"/>
                </a:cubicBezTo>
                <a:lnTo>
                  <a:pt x="350" y="31"/>
                </a:lnTo>
                <a:cubicBezTo>
                  <a:pt x="376" y="22"/>
                  <a:pt x="404" y="36"/>
                  <a:pt x="414" y="62"/>
                </a:cubicBezTo>
                <a:cubicBezTo>
                  <a:pt x="423" y="88"/>
                  <a:pt x="409" y="116"/>
                  <a:pt x="383" y="126"/>
                </a:cubicBezTo>
                <a:close/>
                <a:moveTo>
                  <a:pt x="231" y="220"/>
                </a:moveTo>
                <a:lnTo>
                  <a:pt x="231" y="220"/>
                </a:lnTo>
                <a:cubicBezTo>
                  <a:pt x="210" y="238"/>
                  <a:pt x="178" y="236"/>
                  <a:pt x="160" y="216"/>
                </a:cubicBezTo>
                <a:cubicBezTo>
                  <a:pt x="142" y="195"/>
                  <a:pt x="143" y="164"/>
                  <a:pt x="164" y="145"/>
                </a:cubicBezTo>
                <a:lnTo>
                  <a:pt x="164" y="145"/>
                </a:lnTo>
                <a:cubicBezTo>
                  <a:pt x="185" y="127"/>
                  <a:pt x="216" y="128"/>
                  <a:pt x="235" y="149"/>
                </a:cubicBezTo>
                <a:cubicBezTo>
                  <a:pt x="253" y="170"/>
                  <a:pt x="251" y="201"/>
                  <a:pt x="231" y="220"/>
                </a:cubicBezTo>
                <a:close/>
                <a:moveTo>
                  <a:pt x="132" y="364"/>
                </a:moveTo>
                <a:lnTo>
                  <a:pt x="132" y="364"/>
                </a:lnTo>
                <a:cubicBezTo>
                  <a:pt x="122" y="390"/>
                  <a:pt x="94" y="403"/>
                  <a:pt x="68" y="393"/>
                </a:cubicBezTo>
                <a:cubicBezTo>
                  <a:pt x="42" y="384"/>
                  <a:pt x="29" y="355"/>
                  <a:pt x="38" y="329"/>
                </a:cubicBezTo>
                <a:lnTo>
                  <a:pt x="38" y="329"/>
                </a:lnTo>
                <a:cubicBezTo>
                  <a:pt x="48" y="303"/>
                  <a:pt x="77" y="290"/>
                  <a:pt x="103" y="300"/>
                </a:cubicBezTo>
                <a:cubicBezTo>
                  <a:pt x="129" y="309"/>
                  <a:pt x="142" y="338"/>
                  <a:pt x="132" y="364"/>
                </a:cubicBezTo>
                <a:close/>
                <a:moveTo>
                  <a:pt x="100" y="542"/>
                </a:moveTo>
                <a:lnTo>
                  <a:pt x="100" y="542"/>
                </a:lnTo>
                <a:cubicBezTo>
                  <a:pt x="100" y="570"/>
                  <a:pt x="78" y="592"/>
                  <a:pt x="50" y="592"/>
                </a:cubicBezTo>
                <a:cubicBezTo>
                  <a:pt x="22" y="592"/>
                  <a:pt x="0" y="570"/>
                  <a:pt x="0" y="542"/>
                </a:cubicBezTo>
                <a:lnTo>
                  <a:pt x="0" y="542"/>
                </a:lnTo>
                <a:cubicBezTo>
                  <a:pt x="0" y="514"/>
                  <a:pt x="22" y="492"/>
                  <a:pt x="50" y="492"/>
                </a:cubicBezTo>
                <a:cubicBezTo>
                  <a:pt x="78" y="492"/>
                  <a:pt x="100" y="514"/>
                  <a:pt x="100" y="542"/>
                </a:cubicBezTo>
                <a:close/>
                <a:moveTo>
                  <a:pt x="100" y="742"/>
                </a:moveTo>
                <a:lnTo>
                  <a:pt x="100" y="742"/>
                </a:lnTo>
                <a:cubicBezTo>
                  <a:pt x="100" y="770"/>
                  <a:pt x="78" y="792"/>
                  <a:pt x="50" y="792"/>
                </a:cubicBezTo>
                <a:cubicBezTo>
                  <a:pt x="22" y="792"/>
                  <a:pt x="0" y="770"/>
                  <a:pt x="0" y="742"/>
                </a:cubicBezTo>
                <a:lnTo>
                  <a:pt x="0" y="742"/>
                </a:lnTo>
                <a:cubicBezTo>
                  <a:pt x="0" y="714"/>
                  <a:pt x="22" y="692"/>
                  <a:pt x="50" y="692"/>
                </a:cubicBezTo>
                <a:cubicBezTo>
                  <a:pt x="78" y="692"/>
                  <a:pt x="100" y="714"/>
                  <a:pt x="100" y="742"/>
                </a:cubicBezTo>
                <a:close/>
                <a:moveTo>
                  <a:pt x="100" y="942"/>
                </a:moveTo>
                <a:lnTo>
                  <a:pt x="100" y="942"/>
                </a:lnTo>
                <a:cubicBezTo>
                  <a:pt x="100" y="970"/>
                  <a:pt x="78" y="992"/>
                  <a:pt x="50" y="992"/>
                </a:cubicBezTo>
                <a:cubicBezTo>
                  <a:pt x="22" y="992"/>
                  <a:pt x="0" y="970"/>
                  <a:pt x="0" y="942"/>
                </a:cubicBezTo>
                <a:lnTo>
                  <a:pt x="0" y="942"/>
                </a:lnTo>
                <a:cubicBezTo>
                  <a:pt x="0" y="914"/>
                  <a:pt x="22" y="892"/>
                  <a:pt x="50" y="892"/>
                </a:cubicBezTo>
                <a:cubicBezTo>
                  <a:pt x="78" y="892"/>
                  <a:pt x="100" y="914"/>
                  <a:pt x="100" y="942"/>
                </a:cubicBezTo>
                <a:close/>
                <a:moveTo>
                  <a:pt x="100" y="1142"/>
                </a:moveTo>
                <a:lnTo>
                  <a:pt x="100" y="1142"/>
                </a:lnTo>
                <a:cubicBezTo>
                  <a:pt x="100" y="1170"/>
                  <a:pt x="78" y="1192"/>
                  <a:pt x="50" y="1192"/>
                </a:cubicBezTo>
                <a:cubicBezTo>
                  <a:pt x="22" y="1192"/>
                  <a:pt x="0" y="1170"/>
                  <a:pt x="0" y="1142"/>
                </a:cubicBezTo>
                <a:lnTo>
                  <a:pt x="0" y="1142"/>
                </a:lnTo>
                <a:cubicBezTo>
                  <a:pt x="0" y="1115"/>
                  <a:pt x="22" y="1092"/>
                  <a:pt x="50" y="1092"/>
                </a:cubicBezTo>
                <a:cubicBezTo>
                  <a:pt x="78" y="1092"/>
                  <a:pt x="100" y="1115"/>
                  <a:pt x="100" y="1142"/>
                </a:cubicBezTo>
                <a:close/>
                <a:moveTo>
                  <a:pt x="100" y="1342"/>
                </a:moveTo>
                <a:lnTo>
                  <a:pt x="100" y="1342"/>
                </a:lnTo>
                <a:cubicBezTo>
                  <a:pt x="100" y="1370"/>
                  <a:pt x="78" y="1392"/>
                  <a:pt x="50" y="1392"/>
                </a:cubicBezTo>
                <a:cubicBezTo>
                  <a:pt x="22" y="1392"/>
                  <a:pt x="0" y="1370"/>
                  <a:pt x="0" y="1342"/>
                </a:cubicBezTo>
                <a:lnTo>
                  <a:pt x="0" y="1342"/>
                </a:lnTo>
                <a:cubicBezTo>
                  <a:pt x="0" y="1315"/>
                  <a:pt x="22" y="1292"/>
                  <a:pt x="50" y="1292"/>
                </a:cubicBezTo>
                <a:cubicBezTo>
                  <a:pt x="78" y="1292"/>
                  <a:pt x="100" y="1315"/>
                  <a:pt x="100" y="1342"/>
                </a:cubicBezTo>
                <a:close/>
                <a:moveTo>
                  <a:pt x="100" y="1542"/>
                </a:moveTo>
                <a:lnTo>
                  <a:pt x="100" y="1542"/>
                </a:lnTo>
                <a:cubicBezTo>
                  <a:pt x="100" y="1570"/>
                  <a:pt x="78" y="1592"/>
                  <a:pt x="50" y="1592"/>
                </a:cubicBezTo>
                <a:cubicBezTo>
                  <a:pt x="22" y="1592"/>
                  <a:pt x="0" y="1570"/>
                  <a:pt x="0" y="1542"/>
                </a:cubicBezTo>
                <a:lnTo>
                  <a:pt x="0" y="1542"/>
                </a:lnTo>
                <a:cubicBezTo>
                  <a:pt x="0" y="1515"/>
                  <a:pt x="22" y="1492"/>
                  <a:pt x="50" y="1492"/>
                </a:cubicBezTo>
                <a:cubicBezTo>
                  <a:pt x="78" y="1492"/>
                  <a:pt x="100" y="1515"/>
                  <a:pt x="100" y="1542"/>
                </a:cubicBezTo>
                <a:close/>
                <a:moveTo>
                  <a:pt x="100" y="1742"/>
                </a:moveTo>
                <a:lnTo>
                  <a:pt x="100" y="1743"/>
                </a:lnTo>
                <a:cubicBezTo>
                  <a:pt x="100" y="1770"/>
                  <a:pt x="78" y="1793"/>
                  <a:pt x="50" y="1793"/>
                </a:cubicBezTo>
                <a:cubicBezTo>
                  <a:pt x="22" y="1793"/>
                  <a:pt x="0" y="1770"/>
                  <a:pt x="0" y="1743"/>
                </a:cubicBezTo>
                <a:lnTo>
                  <a:pt x="0" y="1742"/>
                </a:lnTo>
                <a:cubicBezTo>
                  <a:pt x="0" y="1715"/>
                  <a:pt x="22" y="1692"/>
                  <a:pt x="50" y="1692"/>
                </a:cubicBezTo>
                <a:cubicBezTo>
                  <a:pt x="78" y="1692"/>
                  <a:pt x="100" y="1715"/>
                  <a:pt x="100" y="1742"/>
                </a:cubicBezTo>
                <a:close/>
                <a:moveTo>
                  <a:pt x="100" y="1943"/>
                </a:moveTo>
                <a:lnTo>
                  <a:pt x="100" y="1943"/>
                </a:lnTo>
                <a:cubicBezTo>
                  <a:pt x="100" y="1970"/>
                  <a:pt x="78" y="1993"/>
                  <a:pt x="50" y="1993"/>
                </a:cubicBezTo>
                <a:cubicBezTo>
                  <a:pt x="22" y="1993"/>
                  <a:pt x="0" y="1970"/>
                  <a:pt x="0" y="1943"/>
                </a:cubicBezTo>
                <a:lnTo>
                  <a:pt x="0" y="1943"/>
                </a:lnTo>
                <a:cubicBezTo>
                  <a:pt x="0" y="1915"/>
                  <a:pt x="22" y="1893"/>
                  <a:pt x="50" y="1893"/>
                </a:cubicBezTo>
                <a:cubicBezTo>
                  <a:pt x="78" y="1893"/>
                  <a:pt x="100" y="1915"/>
                  <a:pt x="100" y="1943"/>
                </a:cubicBezTo>
                <a:close/>
                <a:moveTo>
                  <a:pt x="100" y="2143"/>
                </a:moveTo>
                <a:lnTo>
                  <a:pt x="100" y="2143"/>
                </a:lnTo>
                <a:cubicBezTo>
                  <a:pt x="100" y="2170"/>
                  <a:pt x="78" y="2193"/>
                  <a:pt x="50" y="2193"/>
                </a:cubicBezTo>
                <a:cubicBezTo>
                  <a:pt x="22" y="2193"/>
                  <a:pt x="0" y="2170"/>
                  <a:pt x="0" y="2143"/>
                </a:cubicBezTo>
                <a:lnTo>
                  <a:pt x="0" y="2143"/>
                </a:lnTo>
                <a:cubicBezTo>
                  <a:pt x="0" y="2115"/>
                  <a:pt x="22" y="2093"/>
                  <a:pt x="50" y="2093"/>
                </a:cubicBezTo>
                <a:cubicBezTo>
                  <a:pt x="78" y="2093"/>
                  <a:pt x="100" y="2115"/>
                  <a:pt x="100" y="2143"/>
                </a:cubicBezTo>
                <a:close/>
                <a:moveTo>
                  <a:pt x="100" y="2343"/>
                </a:moveTo>
                <a:lnTo>
                  <a:pt x="100" y="2343"/>
                </a:lnTo>
                <a:cubicBezTo>
                  <a:pt x="100" y="2370"/>
                  <a:pt x="78" y="2393"/>
                  <a:pt x="50" y="2393"/>
                </a:cubicBezTo>
                <a:cubicBezTo>
                  <a:pt x="22" y="2393"/>
                  <a:pt x="0" y="2370"/>
                  <a:pt x="0" y="2343"/>
                </a:cubicBezTo>
                <a:lnTo>
                  <a:pt x="0" y="2343"/>
                </a:lnTo>
                <a:cubicBezTo>
                  <a:pt x="0" y="2315"/>
                  <a:pt x="22" y="2293"/>
                  <a:pt x="50" y="2293"/>
                </a:cubicBezTo>
                <a:cubicBezTo>
                  <a:pt x="78" y="2293"/>
                  <a:pt x="100" y="2315"/>
                  <a:pt x="100" y="2343"/>
                </a:cubicBezTo>
                <a:close/>
                <a:moveTo>
                  <a:pt x="113" y="2529"/>
                </a:moveTo>
                <a:lnTo>
                  <a:pt x="113" y="2529"/>
                </a:lnTo>
                <a:cubicBezTo>
                  <a:pt x="120" y="2556"/>
                  <a:pt x="104" y="2583"/>
                  <a:pt x="78" y="2590"/>
                </a:cubicBezTo>
                <a:cubicBezTo>
                  <a:pt x="51" y="2597"/>
                  <a:pt x="24" y="2581"/>
                  <a:pt x="17" y="2554"/>
                </a:cubicBezTo>
                <a:lnTo>
                  <a:pt x="17" y="2554"/>
                </a:lnTo>
                <a:cubicBezTo>
                  <a:pt x="9" y="2528"/>
                  <a:pt x="25" y="2500"/>
                  <a:pt x="52" y="2493"/>
                </a:cubicBezTo>
                <a:cubicBezTo>
                  <a:pt x="79" y="2486"/>
                  <a:pt x="106" y="2502"/>
                  <a:pt x="113" y="2529"/>
                </a:cubicBezTo>
                <a:close/>
                <a:moveTo>
                  <a:pt x="192" y="2689"/>
                </a:moveTo>
                <a:lnTo>
                  <a:pt x="192" y="2689"/>
                </a:lnTo>
                <a:cubicBezTo>
                  <a:pt x="209" y="2711"/>
                  <a:pt x="205" y="2743"/>
                  <a:pt x="183" y="2759"/>
                </a:cubicBezTo>
                <a:cubicBezTo>
                  <a:pt x="161" y="2776"/>
                  <a:pt x="130" y="2772"/>
                  <a:pt x="113" y="2750"/>
                </a:cubicBezTo>
                <a:lnTo>
                  <a:pt x="113" y="2750"/>
                </a:lnTo>
                <a:cubicBezTo>
                  <a:pt x="96" y="2728"/>
                  <a:pt x="100" y="2697"/>
                  <a:pt x="122" y="2680"/>
                </a:cubicBezTo>
                <a:cubicBezTo>
                  <a:pt x="144" y="2663"/>
                  <a:pt x="176" y="2667"/>
                  <a:pt x="192" y="2689"/>
                </a:cubicBezTo>
                <a:close/>
                <a:moveTo>
                  <a:pt x="327" y="2801"/>
                </a:moveTo>
                <a:lnTo>
                  <a:pt x="327" y="2801"/>
                </a:lnTo>
                <a:cubicBezTo>
                  <a:pt x="352" y="2813"/>
                  <a:pt x="363" y="2843"/>
                  <a:pt x="351" y="2868"/>
                </a:cubicBezTo>
                <a:cubicBezTo>
                  <a:pt x="339" y="2893"/>
                  <a:pt x="309" y="2903"/>
                  <a:pt x="284" y="2891"/>
                </a:cubicBezTo>
                <a:lnTo>
                  <a:pt x="284" y="2891"/>
                </a:lnTo>
                <a:cubicBezTo>
                  <a:pt x="259" y="2879"/>
                  <a:pt x="248" y="2850"/>
                  <a:pt x="260" y="2825"/>
                </a:cubicBezTo>
                <a:cubicBezTo>
                  <a:pt x="272" y="2800"/>
                  <a:pt x="302" y="2789"/>
                  <a:pt x="327" y="2801"/>
                </a:cubicBezTo>
                <a:close/>
                <a:moveTo>
                  <a:pt x="499" y="2849"/>
                </a:moveTo>
                <a:lnTo>
                  <a:pt x="499" y="2849"/>
                </a:lnTo>
                <a:cubicBezTo>
                  <a:pt x="527" y="2850"/>
                  <a:pt x="548" y="2873"/>
                  <a:pt x="547" y="2901"/>
                </a:cubicBezTo>
                <a:cubicBezTo>
                  <a:pt x="546" y="2929"/>
                  <a:pt x="523" y="2950"/>
                  <a:pt x="495" y="2949"/>
                </a:cubicBezTo>
                <a:lnTo>
                  <a:pt x="495" y="2949"/>
                </a:lnTo>
                <a:cubicBezTo>
                  <a:pt x="467" y="2948"/>
                  <a:pt x="446" y="2925"/>
                  <a:pt x="447" y="2897"/>
                </a:cubicBezTo>
                <a:cubicBezTo>
                  <a:pt x="448" y="2869"/>
                  <a:pt x="471" y="2848"/>
                  <a:pt x="499" y="2849"/>
                </a:cubicBezTo>
                <a:close/>
                <a:moveTo>
                  <a:pt x="697" y="2850"/>
                </a:moveTo>
                <a:lnTo>
                  <a:pt x="697" y="2850"/>
                </a:lnTo>
                <a:cubicBezTo>
                  <a:pt x="725" y="2850"/>
                  <a:pt x="747" y="2873"/>
                  <a:pt x="747" y="2900"/>
                </a:cubicBezTo>
                <a:cubicBezTo>
                  <a:pt x="747" y="2928"/>
                  <a:pt x="725" y="2950"/>
                  <a:pt x="697" y="2950"/>
                </a:cubicBezTo>
                <a:lnTo>
                  <a:pt x="697" y="2950"/>
                </a:lnTo>
                <a:cubicBezTo>
                  <a:pt x="669" y="2950"/>
                  <a:pt x="647" y="2928"/>
                  <a:pt x="647" y="2900"/>
                </a:cubicBezTo>
                <a:cubicBezTo>
                  <a:pt x="647" y="2873"/>
                  <a:pt x="669" y="2850"/>
                  <a:pt x="697" y="2850"/>
                </a:cubicBezTo>
                <a:close/>
                <a:moveTo>
                  <a:pt x="897" y="2850"/>
                </a:moveTo>
                <a:lnTo>
                  <a:pt x="897" y="2850"/>
                </a:lnTo>
                <a:cubicBezTo>
                  <a:pt x="925" y="2850"/>
                  <a:pt x="947" y="2873"/>
                  <a:pt x="947" y="2900"/>
                </a:cubicBezTo>
                <a:cubicBezTo>
                  <a:pt x="947" y="2928"/>
                  <a:pt x="925" y="2950"/>
                  <a:pt x="897" y="2950"/>
                </a:cubicBezTo>
                <a:lnTo>
                  <a:pt x="897" y="2950"/>
                </a:lnTo>
                <a:cubicBezTo>
                  <a:pt x="869" y="2950"/>
                  <a:pt x="847" y="2928"/>
                  <a:pt x="847" y="2900"/>
                </a:cubicBezTo>
                <a:cubicBezTo>
                  <a:pt x="847" y="2873"/>
                  <a:pt x="869" y="2850"/>
                  <a:pt x="897" y="2850"/>
                </a:cubicBezTo>
                <a:close/>
                <a:moveTo>
                  <a:pt x="1097" y="2850"/>
                </a:moveTo>
                <a:lnTo>
                  <a:pt x="1097" y="2850"/>
                </a:lnTo>
                <a:cubicBezTo>
                  <a:pt x="1125" y="2850"/>
                  <a:pt x="1147" y="2873"/>
                  <a:pt x="1147" y="2900"/>
                </a:cubicBezTo>
                <a:cubicBezTo>
                  <a:pt x="1147" y="2928"/>
                  <a:pt x="1125" y="2950"/>
                  <a:pt x="1097" y="2950"/>
                </a:cubicBezTo>
                <a:lnTo>
                  <a:pt x="1097" y="2950"/>
                </a:lnTo>
                <a:cubicBezTo>
                  <a:pt x="1070" y="2950"/>
                  <a:pt x="1047" y="2928"/>
                  <a:pt x="1047" y="2900"/>
                </a:cubicBezTo>
                <a:cubicBezTo>
                  <a:pt x="1047" y="2873"/>
                  <a:pt x="1070" y="2850"/>
                  <a:pt x="1097" y="2850"/>
                </a:cubicBezTo>
                <a:close/>
                <a:moveTo>
                  <a:pt x="1297" y="2850"/>
                </a:moveTo>
                <a:lnTo>
                  <a:pt x="1297" y="2850"/>
                </a:lnTo>
                <a:cubicBezTo>
                  <a:pt x="1325" y="2850"/>
                  <a:pt x="1347" y="2873"/>
                  <a:pt x="1347" y="2900"/>
                </a:cubicBezTo>
                <a:cubicBezTo>
                  <a:pt x="1347" y="2928"/>
                  <a:pt x="1325" y="2950"/>
                  <a:pt x="1297" y="2950"/>
                </a:cubicBezTo>
                <a:lnTo>
                  <a:pt x="1297" y="2950"/>
                </a:lnTo>
                <a:cubicBezTo>
                  <a:pt x="1270" y="2950"/>
                  <a:pt x="1247" y="2928"/>
                  <a:pt x="1247" y="2900"/>
                </a:cubicBezTo>
                <a:cubicBezTo>
                  <a:pt x="1247" y="2873"/>
                  <a:pt x="1270" y="2850"/>
                  <a:pt x="1297" y="2850"/>
                </a:cubicBezTo>
                <a:close/>
                <a:moveTo>
                  <a:pt x="1497" y="2850"/>
                </a:moveTo>
                <a:lnTo>
                  <a:pt x="1497" y="2850"/>
                </a:lnTo>
                <a:cubicBezTo>
                  <a:pt x="1525" y="2850"/>
                  <a:pt x="1547" y="2873"/>
                  <a:pt x="1547" y="2900"/>
                </a:cubicBezTo>
                <a:cubicBezTo>
                  <a:pt x="1547" y="2928"/>
                  <a:pt x="1525" y="2950"/>
                  <a:pt x="1497" y="2950"/>
                </a:cubicBezTo>
                <a:lnTo>
                  <a:pt x="1497" y="2950"/>
                </a:lnTo>
                <a:cubicBezTo>
                  <a:pt x="1470" y="2950"/>
                  <a:pt x="1447" y="2928"/>
                  <a:pt x="1447" y="2900"/>
                </a:cubicBezTo>
                <a:cubicBezTo>
                  <a:pt x="1447" y="2873"/>
                  <a:pt x="1470" y="2850"/>
                  <a:pt x="1497" y="2850"/>
                </a:cubicBezTo>
                <a:close/>
                <a:moveTo>
                  <a:pt x="1697" y="2850"/>
                </a:moveTo>
                <a:lnTo>
                  <a:pt x="1698" y="2850"/>
                </a:lnTo>
                <a:cubicBezTo>
                  <a:pt x="1725" y="2850"/>
                  <a:pt x="1748" y="2873"/>
                  <a:pt x="1748" y="2900"/>
                </a:cubicBezTo>
                <a:cubicBezTo>
                  <a:pt x="1748" y="2928"/>
                  <a:pt x="1725" y="2950"/>
                  <a:pt x="1698" y="2950"/>
                </a:cubicBezTo>
                <a:lnTo>
                  <a:pt x="1697" y="2950"/>
                </a:lnTo>
                <a:cubicBezTo>
                  <a:pt x="1670" y="2950"/>
                  <a:pt x="1647" y="2928"/>
                  <a:pt x="1647" y="2900"/>
                </a:cubicBezTo>
                <a:cubicBezTo>
                  <a:pt x="1647" y="2873"/>
                  <a:pt x="1670" y="2850"/>
                  <a:pt x="1697" y="2850"/>
                </a:cubicBezTo>
                <a:close/>
                <a:moveTo>
                  <a:pt x="1898" y="2850"/>
                </a:moveTo>
                <a:lnTo>
                  <a:pt x="1898" y="2850"/>
                </a:lnTo>
                <a:cubicBezTo>
                  <a:pt x="1925" y="2850"/>
                  <a:pt x="1948" y="2873"/>
                  <a:pt x="1948" y="2900"/>
                </a:cubicBezTo>
                <a:cubicBezTo>
                  <a:pt x="1948" y="2928"/>
                  <a:pt x="1925" y="2950"/>
                  <a:pt x="1898" y="2950"/>
                </a:cubicBezTo>
                <a:lnTo>
                  <a:pt x="1898" y="2950"/>
                </a:lnTo>
                <a:cubicBezTo>
                  <a:pt x="1870" y="2950"/>
                  <a:pt x="1848" y="2928"/>
                  <a:pt x="1848" y="2900"/>
                </a:cubicBezTo>
                <a:cubicBezTo>
                  <a:pt x="1848" y="2873"/>
                  <a:pt x="1870" y="2850"/>
                  <a:pt x="1898" y="2850"/>
                </a:cubicBezTo>
                <a:close/>
                <a:moveTo>
                  <a:pt x="2098" y="2850"/>
                </a:moveTo>
                <a:lnTo>
                  <a:pt x="2098" y="2850"/>
                </a:lnTo>
                <a:cubicBezTo>
                  <a:pt x="2125" y="2850"/>
                  <a:pt x="2148" y="2873"/>
                  <a:pt x="2148" y="2900"/>
                </a:cubicBezTo>
                <a:cubicBezTo>
                  <a:pt x="2148" y="2928"/>
                  <a:pt x="2125" y="2950"/>
                  <a:pt x="2098" y="2950"/>
                </a:cubicBezTo>
                <a:lnTo>
                  <a:pt x="2098" y="2950"/>
                </a:lnTo>
                <a:cubicBezTo>
                  <a:pt x="2070" y="2950"/>
                  <a:pt x="2048" y="2928"/>
                  <a:pt x="2048" y="2900"/>
                </a:cubicBezTo>
                <a:cubicBezTo>
                  <a:pt x="2048" y="2873"/>
                  <a:pt x="2070" y="2850"/>
                  <a:pt x="2098" y="2850"/>
                </a:cubicBezTo>
                <a:close/>
                <a:moveTo>
                  <a:pt x="2298" y="2850"/>
                </a:moveTo>
                <a:lnTo>
                  <a:pt x="2298" y="2850"/>
                </a:lnTo>
                <a:cubicBezTo>
                  <a:pt x="2325" y="2850"/>
                  <a:pt x="2348" y="2873"/>
                  <a:pt x="2348" y="2900"/>
                </a:cubicBezTo>
                <a:cubicBezTo>
                  <a:pt x="2348" y="2928"/>
                  <a:pt x="2325" y="2950"/>
                  <a:pt x="2298" y="2950"/>
                </a:cubicBezTo>
                <a:lnTo>
                  <a:pt x="2298" y="2950"/>
                </a:lnTo>
                <a:cubicBezTo>
                  <a:pt x="2270" y="2950"/>
                  <a:pt x="2248" y="2928"/>
                  <a:pt x="2248" y="2900"/>
                </a:cubicBezTo>
                <a:cubicBezTo>
                  <a:pt x="2248" y="2873"/>
                  <a:pt x="2270" y="2850"/>
                  <a:pt x="2298" y="2850"/>
                </a:cubicBezTo>
                <a:close/>
                <a:moveTo>
                  <a:pt x="2498" y="2850"/>
                </a:moveTo>
                <a:lnTo>
                  <a:pt x="2498" y="2850"/>
                </a:lnTo>
                <a:cubicBezTo>
                  <a:pt x="2526" y="2850"/>
                  <a:pt x="2548" y="2873"/>
                  <a:pt x="2548" y="2900"/>
                </a:cubicBezTo>
                <a:cubicBezTo>
                  <a:pt x="2548" y="2928"/>
                  <a:pt x="2526" y="2950"/>
                  <a:pt x="2498" y="2950"/>
                </a:cubicBezTo>
                <a:lnTo>
                  <a:pt x="2498" y="2950"/>
                </a:lnTo>
                <a:cubicBezTo>
                  <a:pt x="2470" y="2950"/>
                  <a:pt x="2448" y="2928"/>
                  <a:pt x="2448" y="2900"/>
                </a:cubicBezTo>
                <a:cubicBezTo>
                  <a:pt x="2448" y="2873"/>
                  <a:pt x="2470" y="2850"/>
                  <a:pt x="2498" y="2850"/>
                </a:cubicBezTo>
                <a:close/>
                <a:moveTo>
                  <a:pt x="2698" y="2850"/>
                </a:moveTo>
                <a:lnTo>
                  <a:pt x="2698" y="2850"/>
                </a:lnTo>
                <a:cubicBezTo>
                  <a:pt x="2726" y="2850"/>
                  <a:pt x="2748" y="2873"/>
                  <a:pt x="2748" y="2900"/>
                </a:cubicBezTo>
                <a:cubicBezTo>
                  <a:pt x="2748" y="2928"/>
                  <a:pt x="2726" y="2950"/>
                  <a:pt x="2698" y="2950"/>
                </a:cubicBezTo>
                <a:lnTo>
                  <a:pt x="2698" y="2950"/>
                </a:lnTo>
                <a:cubicBezTo>
                  <a:pt x="2670" y="2950"/>
                  <a:pt x="2648" y="2928"/>
                  <a:pt x="2648" y="2900"/>
                </a:cubicBezTo>
                <a:cubicBezTo>
                  <a:pt x="2648" y="2873"/>
                  <a:pt x="2670" y="2850"/>
                  <a:pt x="2698" y="2850"/>
                </a:cubicBezTo>
                <a:close/>
                <a:moveTo>
                  <a:pt x="2898" y="2850"/>
                </a:moveTo>
                <a:lnTo>
                  <a:pt x="2898" y="2850"/>
                </a:lnTo>
                <a:cubicBezTo>
                  <a:pt x="2926" y="2850"/>
                  <a:pt x="2948" y="2873"/>
                  <a:pt x="2948" y="2900"/>
                </a:cubicBezTo>
                <a:cubicBezTo>
                  <a:pt x="2948" y="2928"/>
                  <a:pt x="2926" y="2950"/>
                  <a:pt x="2898" y="2950"/>
                </a:cubicBezTo>
                <a:lnTo>
                  <a:pt x="2898" y="2950"/>
                </a:lnTo>
                <a:cubicBezTo>
                  <a:pt x="2870" y="2950"/>
                  <a:pt x="2848" y="2928"/>
                  <a:pt x="2848" y="2900"/>
                </a:cubicBezTo>
                <a:cubicBezTo>
                  <a:pt x="2848" y="2873"/>
                  <a:pt x="2870" y="2850"/>
                  <a:pt x="2898" y="2850"/>
                </a:cubicBezTo>
                <a:close/>
                <a:moveTo>
                  <a:pt x="3098" y="2850"/>
                </a:moveTo>
                <a:lnTo>
                  <a:pt x="3098" y="2850"/>
                </a:lnTo>
                <a:cubicBezTo>
                  <a:pt x="3126" y="2850"/>
                  <a:pt x="3148" y="2873"/>
                  <a:pt x="3148" y="2900"/>
                </a:cubicBezTo>
                <a:cubicBezTo>
                  <a:pt x="3148" y="2928"/>
                  <a:pt x="3126" y="2950"/>
                  <a:pt x="3098" y="2950"/>
                </a:cubicBezTo>
                <a:lnTo>
                  <a:pt x="3098" y="2950"/>
                </a:lnTo>
                <a:cubicBezTo>
                  <a:pt x="3071" y="2950"/>
                  <a:pt x="3048" y="2928"/>
                  <a:pt x="3048" y="2900"/>
                </a:cubicBezTo>
                <a:cubicBezTo>
                  <a:pt x="3048" y="2873"/>
                  <a:pt x="3071" y="2850"/>
                  <a:pt x="3098" y="2850"/>
                </a:cubicBezTo>
                <a:close/>
                <a:moveTo>
                  <a:pt x="3298" y="2850"/>
                </a:moveTo>
                <a:lnTo>
                  <a:pt x="3298" y="2850"/>
                </a:lnTo>
                <a:cubicBezTo>
                  <a:pt x="3326" y="2850"/>
                  <a:pt x="3348" y="2873"/>
                  <a:pt x="3348" y="2900"/>
                </a:cubicBezTo>
                <a:cubicBezTo>
                  <a:pt x="3348" y="2928"/>
                  <a:pt x="3326" y="2950"/>
                  <a:pt x="3298" y="2950"/>
                </a:cubicBezTo>
                <a:lnTo>
                  <a:pt x="3298" y="2950"/>
                </a:lnTo>
                <a:cubicBezTo>
                  <a:pt x="3271" y="2950"/>
                  <a:pt x="3248" y="2928"/>
                  <a:pt x="3248" y="2900"/>
                </a:cubicBezTo>
                <a:cubicBezTo>
                  <a:pt x="3248" y="2873"/>
                  <a:pt x="3271" y="2850"/>
                  <a:pt x="3298" y="2850"/>
                </a:cubicBezTo>
                <a:close/>
                <a:moveTo>
                  <a:pt x="3498" y="2850"/>
                </a:moveTo>
                <a:lnTo>
                  <a:pt x="3498" y="2850"/>
                </a:lnTo>
                <a:cubicBezTo>
                  <a:pt x="3526" y="2850"/>
                  <a:pt x="3548" y="2873"/>
                  <a:pt x="3548" y="2900"/>
                </a:cubicBezTo>
                <a:cubicBezTo>
                  <a:pt x="3548" y="2928"/>
                  <a:pt x="3526" y="2950"/>
                  <a:pt x="3498" y="2950"/>
                </a:cubicBezTo>
                <a:lnTo>
                  <a:pt x="3498" y="2950"/>
                </a:lnTo>
                <a:cubicBezTo>
                  <a:pt x="3471" y="2950"/>
                  <a:pt x="3448" y="2928"/>
                  <a:pt x="3448" y="2900"/>
                </a:cubicBezTo>
                <a:cubicBezTo>
                  <a:pt x="3448" y="2873"/>
                  <a:pt x="3471" y="2850"/>
                  <a:pt x="3498" y="2850"/>
                </a:cubicBezTo>
                <a:close/>
                <a:moveTo>
                  <a:pt x="3698" y="2850"/>
                </a:moveTo>
                <a:lnTo>
                  <a:pt x="3699" y="2850"/>
                </a:lnTo>
                <a:cubicBezTo>
                  <a:pt x="3726" y="2850"/>
                  <a:pt x="3749" y="2873"/>
                  <a:pt x="3749" y="2900"/>
                </a:cubicBezTo>
                <a:cubicBezTo>
                  <a:pt x="3749" y="2928"/>
                  <a:pt x="3726" y="2950"/>
                  <a:pt x="3699" y="2950"/>
                </a:cubicBezTo>
                <a:lnTo>
                  <a:pt x="3698" y="2950"/>
                </a:lnTo>
                <a:cubicBezTo>
                  <a:pt x="3671" y="2950"/>
                  <a:pt x="3648" y="2928"/>
                  <a:pt x="3648" y="2900"/>
                </a:cubicBezTo>
                <a:cubicBezTo>
                  <a:pt x="3648" y="2873"/>
                  <a:pt x="3671" y="2850"/>
                  <a:pt x="3698" y="2850"/>
                </a:cubicBezTo>
                <a:close/>
                <a:moveTo>
                  <a:pt x="3899" y="2850"/>
                </a:moveTo>
                <a:lnTo>
                  <a:pt x="3899" y="2850"/>
                </a:lnTo>
                <a:cubicBezTo>
                  <a:pt x="3926" y="2850"/>
                  <a:pt x="3949" y="2873"/>
                  <a:pt x="3949" y="2900"/>
                </a:cubicBezTo>
                <a:cubicBezTo>
                  <a:pt x="3949" y="2928"/>
                  <a:pt x="3926" y="2950"/>
                  <a:pt x="3899" y="2950"/>
                </a:cubicBezTo>
                <a:lnTo>
                  <a:pt x="3899" y="2950"/>
                </a:lnTo>
                <a:cubicBezTo>
                  <a:pt x="3871" y="2950"/>
                  <a:pt x="3849" y="2928"/>
                  <a:pt x="3849" y="2900"/>
                </a:cubicBezTo>
                <a:cubicBezTo>
                  <a:pt x="3849" y="2873"/>
                  <a:pt x="3871" y="2850"/>
                  <a:pt x="3899" y="2850"/>
                </a:cubicBezTo>
                <a:close/>
                <a:moveTo>
                  <a:pt x="4099" y="2850"/>
                </a:moveTo>
                <a:lnTo>
                  <a:pt x="4099" y="2850"/>
                </a:lnTo>
                <a:cubicBezTo>
                  <a:pt x="4126" y="2850"/>
                  <a:pt x="4149" y="2873"/>
                  <a:pt x="4149" y="2900"/>
                </a:cubicBezTo>
                <a:cubicBezTo>
                  <a:pt x="4149" y="2928"/>
                  <a:pt x="4126" y="2950"/>
                  <a:pt x="4099" y="2950"/>
                </a:cubicBezTo>
                <a:lnTo>
                  <a:pt x="4099" y="2950"/>
                </a:lnTo>
                <a:cubicBezTo>
                  <a:pt x="4071" y="2950"/>
                  <a:pt x="4049" y="2928"/>
                  <a:pt x="4049" y="2900"/>
                </a:cubicBezTo>
                <a:cubicBezTo>
                  <a:pt x="4049" y="2873"/>
                  <a:pt x="4071" y="2850"/>
                  <a:pt x="4099" y="2850"/>
                </a:cubicBezTo>
                <a:close/>
                <a:moveTo>
                  <a:pt x="4299" y="2850"/>
                </a:moveTo>
                <a:lnTo>
                  <a:pt x="4299" y="2850"/>
                </a:lnTo>
                <a:cubicBezTo>
                  <a:pt x="4326" y="2850"/>
                  <a:pt x="4349" y="2873"/>
                  <a:pt x="4349" y="2900"/>
                </a:cubicBezTo>
                <a:cubicBezTo>
                  <a:pt x="4349" y="2928"/>
                  <a:pt x="4326" y="2950"/>
                  <a:pt x="4299" y="2950"/>
                </a:cubicBezTo>
                <a:lnTo>
                  <a:pt x="4299" y="2950"/>
                </a:lnTo>
                <a:cubicBezTo>
                  <a:pt x="4271" y="2950"/>
                  <a:pt x="4249" y="2928"/>
                  <a:pt x="4249" y="2900"/>
                </a:cubicBezTo>
                <a:cubicBezTo>
                  <a:pt x="4249" y="2873"/>
                  <a:pt x="4271" y="2850"/>
                  <a:pt x="4299" y="2850"/>
                </a:cubicBezTo>
                <a:close/>
                <a:moveTo>
                  <a:pt x="4499" y="2850"/>
                </a:moveTo>
                <a:lnTo>
                  <a:pt x="4499" y="2850"/>
                </a:lnTo>
                <a:cubicBezTo>
                  <a:pt x="4527" y="2850"/>
                  <a:pt x="4549" y="2873"/>
                  <a:pt x="4549" y="2900"/>
                </a:cubicBezTo>
                <a:cubicBezTo>
                  <a:pt x="4549" y="2928"/>
                  <a:pt x="4527" y="2950"/>
                  <a:pt x="4499" y="2950"/>
                </a:cubicBezTo>
                <a:lnTo>
                  <a:pt x="4499" y="2950"/>
                </a:lnTo>
                <a:cubicBezTo>
                  <a:pt x="4471" y="2950"/>
                  <a:pt x="4449" y="2928"/>
                  <a:pt x="4449" y="2900"/>
                </a:cubicBezTo>
                <a:cubicBezTo>
                  <a:pt x="4449" y="2873"/>
                  <a:pt x="4471" y="2850"/>
                  <a:pt x="4499" y="2850"/>
                </a:cubicBezTo>
                <a:close/>
                <a:moveTo>
                  <a:pt x="4699" y="2850"/>
                </a:moveTo>
                <a:lnTo>
                  <a:pt x="4699" y="2850"/>
                </a:lnTo>
                <a:cubicBezTo>
                  <a:pt x="4727" y="2850"/>
                  <a:pt x="4749" y="2873"/>
                  <a:pt x="4749" y="2900"/>
                </a:cubicBezTo>
                <a:cubicBezTo>
                  <a:pt x="4749" y="2928"/>
                  <a:pt x="4727" y="2950"/>
                  <a:pt x="4699" y="2950"/>
                </a:cubicBezTo>
                <a:lnTo>
                  <a:pt x="4699" y="2950"/>
                </a:lnTo>
                <a:cubicBezTo>
                  <a:pt x="4671" y="2950"/>
                  <a:pt x="4649" y="2928"/>
                  <a:pt x="4649" y="2900"/>
                </a:cubicBezTo>
                <a:cubicBezTo>
                  <a:pt x="4649" y="2873"/>
                  <a:pt x="4671" y="2850"/>
                  <a:pt x="4699" y="2850"/>
                </a:cubicBezTo>
                <a:close/>
                <a:moveTo>
                  <a:pt x="4899" y="2850"/>
                </a:moveTo>
                <a:lnTo>
                  <a:pt x="4899" y="2850"/>
                </a:lnTo>
                <a:cubicBezTo>
                  <a:pt x="4927" y="2850"/>
                  <a:pt x="4949" y="2873"/>
                  <a:pt x="4949" y="2900"/>
                </a:cubicBezTo>
                <a:cubicBezTo>
                  <a:pt x="4949" y="2928"/>
                  <a:pt x="4927" y="2950"/>
                  <a:pt x="4899" y="2950"/>
                </a:cubicBezTo>
                <a:lnTo>
                  <a:pt x="4899" y="2950"/>
                </a:lnTo>
                <a:cubicBezTo>
                  <a:pt x="4871" y="2950"/>
                  <a:pt x="4849" y="2928"/>
                  <a:pt x="4849" y="2900"/>
                </a:cubicBezTo>
                <a:cubicBezTo>
                  <a:pt x="4849" y="2873"/>
                  <a:pt x="4871" y="2850"/>
                  <a:pt x="4899" y="2850"/>
                </a:cubicBezTo>
                <a:close/>
                <a:moveTo>
                  <a:pt x="5099" y="2850"/>
                </a:moveTo>
                <a:lnTo>
                  <a:pt x="5099" y="2850"/>
                </a:lnTo>
                <a:cubicBezTo>
                  <a:pt x="5127" y="2850"/>
                  <a:pt x="5149" y="2873"/>
                  <a:pt x="5149" y="2900"/>
                </a:cubicBezTo>
                <a:cubicBezTo>
                  <a:pt x="5149" y="2928"/>
                  <a:pt x="5127" y="2950"/>
                  <a:pt x="5099" y="2950"/>
                </a:cubicBezTo>
                <a:lnTo>
                  <a:pt x="5099" y="2950"/>
                </a:lnTo>
                <a:cubicBezTo>
                  <a:pt x="5071" y="2950"/>
                  <a:pt x="5049" y="2928"/>
                  <a:pt x="5049" y="2900"/>
                </a:cubicBezTo>
                <a:cubicBezTo>
                  <a:pt x="5049" y="2873"/>
                  <a:pt x="5071" y="2850"/>
                  <a:pt x="5099" y="2850"/>
                </a:cubicBezTo>
                <a:close/>
                <a:moveTo>
                  <a:pt x="5299" y="2850"/>
                </a:moveTo>
                <a:lnTo>
                  <a:pt x="5299" y="2850"/>
                </a:lnTo>
                <a:cubicBezTo>
                  <a:pt x="5327" y="2850"/>
                  <a:pt x="5349" y="2873"/>
                  <a:pt x="5349" y="2900"/>
                </a:cubicBezTo>
                <a:cubicBezTo>
                  <a:pt x="5349" y="2928"/>
                  <a:pt x="5327" y="2950"/>
                  <a:pt x="5299" y="2950"/>
                </a:cubicBezTo>
                <a:lnTo>
                  <a:pt x="5299" y="2950"/>
                </a:lnTo>
                <a:cubicBezTo>
                  <a:pt x="5272" y="2950"/>
                  <a:pt x="5249" y="2928"/>
                  <a:pt x="5249" y="2900"/>
                </a:cubicBezTo>
                <a:cubicBezTo>
                  <a:pt x="5249" y="2873"/>
                  <a:pt x="5272" y="2850"/>
                  <a:pt x="5299" y="2850"/>
                </a:cubicBezTo>
                <a:close/>
                <a:moveTo>
                  <a:pt x="5499" y="2850"/>
                </a:moveTo>
                <a:lnTo>
                  <a:pt x="5499" y="2850"/>
                </a:lnTo>
                <a:cubicBezTo>
                  <a:pt x="5527" y="2850"/>
                  <a:pt x="5549" y="2873"/>
                  <a:pt x="5549" y="2900"/>
                </a:cubicBezTo>
                <a:cubicBezTo>
                  <a:pt x="5549" y="2928"/>
                  <a:pt x="5527" y="2950"/>
                  <a:pt x="5499" y="2950"/>
                </a:cubicBezTo>
                <a:lnTo>
                  <a:pt x="5499" y="2950"/>
                </a:lnTo>
                <a:cubicBezTo>
                  <a:pt x="5472" y="2950"/>
                  <a:pt x="5449" y="2928"/>
                  <a:pt x="5449" y="2900"/>
                </a:cubicBezTo>
                <a:cubicBezTo>
                  <a:pt x="5449" y="2873"/>
                  <a:pt x="5472" y="2850"/>
                  <a:pt x="5499" y="2850"/>
                </a:cubicBezTo>
                <a:close/>
                <a:moveTo>
                  <a:pt x="5699" y="2850"/>
                </a:moveTo>
                <a:lnTo>
                  <a:pt x="5700" y="2850"/>
                </a:lnTo>
                <a:cubicBezTo>
                  <a:pt x="5727" y="2850"/>
                  <a:pt x="5750" y="2873"/>
                  <a:pt x="5750" y="2900"/>
                </a:cubicBezTo>
                <a:cubicBezTo>
                  <a:pt x="5750" y="2928"/>
                  <a:pt x="5727" y="2950"/>
                  <a:pt x="5700" y="2950"/>
                </a:cubicBezTo>
                <a:lnTo>
                  <a:pt x="5699" y="2950"/>
                </a:lnTo>
                <a:cubicBezTo>
                  <a:pt x="5672" y="2950"/>
                  <a:pt x="5649" y="2928"/>
                  <a:pt x="5649" y="2900"/>
                </a:cubicBezTo>
                <a:cubicBezTo>
                  <a:pt x="5649" y="2873"/>
                  <a:pt x="5672" y="2850"/>
                  <a:pt x="5699" y="2850"/>
                </a:cubicBezTo>
                <a:close/>
                <a:moveTo>
                  <a:pt x="5900" y="2850"/>
                </a:moveTo>
                <a:lnTo>
                  <a:pt x="5900" y="2850"/>
                </a:lnTo>
                <a:cubicBezTo>
                  <a:pt x="5927" y="2850"/>
                  <a:pt x="5950" y="2873"/>
                  <a:pt x="5950" y="2900"/>
                </a:cubicBezTo>
                <a:cubicBezTo>
                  <a:pt x="5950" y="2928"/>
                  <a:pt x="5927" y="2950"/>
                  <a:pt x="5900" y="2950"/>
                </a:cubicBezTo>
                <a:lnTo>
                  <a:pt x="5900" y="2950"/>
                </a:lnTo>
                <a:cubicBezTo>
                  <a:pt x="5872" y="2950"/>
                  <a:pt x="5850" y="2928"/>
                  <a:pt x="5850" y="2900"/>
                </a:cubicBezTo>
                <a:cubicBezTo>
                  <a:pt x="5850" y="2873"/>
                  <a:pt x="5872" y="2850"/>
                  <a:pt x="5900" y="2850"/>
                </a:cubicBezTo>
                <a:close/>
                <a:moveTo>
                  <a:pt x="6100" y="2850"/>
                </a:moveTo>
                <a:lnTo>
                  <a:pt x="6100" y="2850"/>
                </a:lnTo>
                <a:cubicBezTo>
                  <a:pt x="6127" y="2850"/>
                  <a:pt x="6150" y="2873"/>
                  <a:pt x="6150" y="2900"/>
                </a:cubicBezTo>
                <a:cubicBezTo>
                  <a:pt x="6150" y="2928"/>
                  <a:pt x="6127" y="2950"/>
                  <a:pt x="6100" y="2950"/>
                </a:cubicBezTo>
                <a:lnTo>
                  <a:pt x="6100" y="2950"/>
                </a:lnTo>
                <a:cubicBezTo>
                  <a:pt x="6072" y="2950"/>
                  <a:pt x="6050" y="2928"/>
                  <a:pt x="6050" y="2900"/>
                </a:cubicBezTo>
                <a:cubicBezTo>
                  <a:pt x="6050" y="2873"/>
                  <a:pt x="6072" y="2850"/>
                  <a:pt x="6100" y="2850"/>
                </a:cubicBezTo>
                <a:close/>
                <a:moveTo>
                  <a:pt x="6300" y="2850"/>
                </a:moveTo>
                <a:lnTo>
                  <a:pt x="6300" y="2850"/>
                </a:lnTo>
                <a:cubicBezTo>
                  <a:pt x="6327" y="2850"/>
                  <a:pt x="6350" y="2873"/>
                  <a:pt x="6350" y="2900"/>
                </a:cubicBezTo>
                <a:cubicBezTo>
                  <a:pt x="6350" y="2928"/>
                  <a:pt x="6327" y="2950"/>
                  <a:pt x="6300" y="2950"/>
                </a:cubicBezTo>
                <a:lnTo>
                  <a:pt x="6300" y="2950"/>
                </a:lnTo>
                <a:cubicBezTo>
                  <a:pt x="6272" y="2950"/>
                  <a:pt x="6250" y="2928"/>
                  <a:pt x="6250" y="2900"/>
                </a:cubicBezTo>
                <a:cubicBezTo>
                  <a:pt x="6250" y="2873"/>
                  <a:pt x="6272" y="2850"/>
                  <a:pt x="6300" y="2850"/>
                </a:cubicBezTo>
                <a:close/>
                <a:moveTo>
                  <a:pt x="6500" y="2850"/>
                </a:moveTo>
                <a:lnTo>
                  <a:pt x="6500" y="2850"/>
                </a:lnTo>
                <a:cubicBezTo>
                  <a:pt x="6528" y="2850"/>
                  <a:pt x="6550" y="2873"/>
                  <a:pt x="6550" y="2900"/>
                </a:cubicBezTo>
                <a:cubicBezTo>
                  <a:pt x="6550" y="2928"/>
                  <a:pt x="6528" y="2950"/>
                  <a:pt x="6500" y="2950"/>
                </a:cubicBezTo>
                <a:lnTo>
                  <a:pt x="6500" y="2950"/>
                </a:lnTo>
                <a:cubicBezTo>
                  <a:pt x="6472" y="2950"/>
                  <a:pt x="6450" y="2928"/>
                  <a:pt x="6450" y="2900"/>
                </a:cubicBezTo>
                <a:cubicBezTo>
                  <a:pt x="6450" y="2873"/>
                  <a:pt x="6472" y="2850"/>
                  <a:pt x="6500" y="2850"/>
                </a:cubicBezTo>
                <a:close/>
                <a:moveTo>
                  <a:pt x="6700" y="2850"/>
                </a:moveTo>
                <a:lnTo>
                  <a:pt x="6700" y="2850"/>
                </a:lnTo>
                <a:cubicBezTo>
                  <a:pt x="6728" y="2850"/>
                  <a:pt x="6750" y="2873"/>
                  <a:pt x="6750" y="2900"/>
                </a:cubicBezTo>
                <a:cubicBezTo>
                  <a:pt x="6750" y="2928"/>
                  <a:pt x="6728" y="2950"/>
                  <a:pt x="6700" y="2950"/>
                </a:cubicBezTo>
                <a:lnTo>
                  <a:pt x="6700" y="2950"/>
                </a:lnTo>
                <a:cubicBezTo>
                  <a:pt x="6672" y="2950"/>
                  <a:pt x="6650" y="2928"/>
                  <a:pt x="6650" y="2900"/>
                </a:cubicBezTo>
                <a:cubicBezTo>
                  <a:pt x="6650" y="2873"/>
                  <a:pt x="6672" y="2850"/>
                  <a:pt x="6700" y="2850"/>
                </a:cubicBezTo>
                <a:close/>
                <a:moveTo>
                  <a:pt x="6900" y="2850"/>
                </a:moveTo>
                <a:lnTo>
                  <a:pt x="6900" y="2850"/>
                </a:lnTo>
                <a:cubicBezTo>
                  <a:pt x="6928" y="2850"/>
                  <a:pt x="6950" y="2873"/>
                  <a:pt x="6950" y="2900"/>
                </a:cubicBezTo>
                <a:cubicBezTo>
                  <a:pt x="6950" y="2928"/>
                  <a:pt x="6928" y="2950"/>
                  <a:pt x="6900" y="2950"/>
                </a:cubicBezTo>
                <a:lnTo>
                  <a:pt x="6900" y="2950"/>
                </a:lnTo>
                <a:cubicBezTo>
                  <a:pt x="6872" y="2950"/>
                  <a:pt x="6850" y="2928"/>
                  <a:pt x="6850" y="2900"/>
                </a:cubicBezTo>
                <a:cubicBezTo>
                  <a:pt x="6850" y="2873"/>
                  <a:pt x="6872" y="2850"/>
                  <a:pt x="6900" y="2850"/>
                </a:cubicBezTo>
                <a:close/>
                <a:moveTo>
                  <a:pt x="7100" y="2850"/>
                </a:moveTo>
                <a:lnTo>
                  <a:pt x="7100" y="2850"/>
                </a:lnTo>
                <a:cubicBezTo>
                  <a:pt x="7128" y="2850"/>
                  <a:pt x="7150" y="2873"/>
                  <a:pt x="7150" y="2900"/>
                </a:cubicBezTo>
                <a:cubicBezTo>
                  <a:pt x="7150" y="2928"/>
                  <a:pt x="7128" y="2950"/>
                  <a:pt x="7100" y="2950"/>
                </a:cubicBezTo>
                <a:lnTo>
                  <a:pt x="7100" y="2950"/>
                </a:lnTo>
                <a:cubicBezTo>
                  <a:pt x="7073" y="2950"/>
                  <a:pt x="7050" y="2928"/>
                  <a:pt x="7050" y="2900"/>
                </a:cubicBezTo>
                <a:cubicBezTo>
                  <a:pt x="7050" y="2873"/>
                  <a:pt x="7073" y="2850"/>
                  <a:pt x="7100" y="2850"/>
                </a:cubicBezTo>
                <a:close/>
                <a:moveTo>
                  <a:pt x="7297" y="2849"/>
                </a:moveTo>
                <a:lnTo>
                  <a:pt x="7297" y="2849"/>
                </a:lnTo>
                <a:cubicBezTo>
                  <a:pt x="7325" y="2847"/>
                  <a:pt x="7349" y="2868"/>
                  <a:pt x="7350" y="2896"/>
                </a:cubicBezTo>
                <a:cubicBezTo>
                  <a:pt x="7352" y="2923"/>
                  <a:pt x="7331" y="2947"/>
                  <a:pt x="7303" y="2949"/>
                </a:cubicBezTo>
                <a:lnTo>
                  <a:pt x="7303" y="2949"/>
                </a:lnTo>
                <a:cubicBezTo>
                  <a:pt x="7276" y="2950"/>
                  <a:pt x="7252" y="2929"/>
                  <a:pt x="7250" y="2902"/>
                </a:cubicBezTo>
                <a:cubicBezTo>
                  <a:pt x="7249" y="2874"/>
                  <a:pt x="7270" y="2850"/>
                  <a:pt x="7297" y="2849"/>
                </a:cubicBezTo>
                <a:close/>
                <a:moveTo>
                  <a:pt x="7469" y="2799"/>
                </a:moveTo>
                <a:lnTo>
                  <a:pt x="7469" y="2799"/>
                </a:lnTo>
                <a:cubicBezTo>
                  <a:pt x="7493" y="2787"/>
                  <a:pt x="7523" y="2797"/>
                  <a:pt x="7536" y="2822"/>
                </a:cubicBezTo>
                <a:cubicBezTo>
                  <a:pt x="7548" y="2846"/>
                  <a:pt x="7538" y="2876"/>
                  <a:pt x="7513" y="2889"/>
                </a:cubicBezTo>
                <a:lnTo>
                  <a:pt x="7513" y="2889"/>
                </a:lnTo>
                <a:cubicBezTo>
                  <a:pt x="7489" y="2901"/>
                  <a:pt x="7459" y="2891"/>
                  <a:pt x="7446" y="2866"/>
                </a:cubicBezTo>
                <a:cubicBezTo>
                  <a:pt x="7434" y="2842"/>
                  <a:pt x="7444" y="2812"/>
                  <a:pt x="7469" y="2799"/>
                </a:cubicBezTo>
                <a:close/>
                <a:moveTo>
                  <a:pt x="7602" y="2686"/>
                </a:moveTo>
                <a:lnTo>
                  <a:pt x="7602" y="2686"/>
                </a:lnTo>
                <a:cubicBezTo>
                  <a:pt x="7618" y="2663"/>
                  <a:pt x="7649" y="2658"/>
                  <a:pt x="7672" y="2675"/>
                </a:cubicBezTo>
                <a:cubicBezTo>
                  <a:pt x="7694" y="2691"/>
                  <a:pt x="7699" y="2722"/>
                  <a:pt x="7683" y="2745"/>
                </a:cubicBezTo>
                <a:lnTo>
                  <a:pt x="7683" y="2745"/>
                </a:lnTo>
                <a:cubicBezTo>
                  <a:pt x="7666" y="2767"/>
                  <a:pt x="7635" y="2772"/>
                  <a:pt x="7613" y="2756"/>
                </a:cubicBezTo>
                <a:cubicBezTo>
                  <a:pt x="7590" y="2739"/>
                  <a:pt x="7586" y="2708"/>
                  <a:pt x="7602" y="2686"/>
                </a:cubicBezTo>
                <a:close/>
                <a:moveTo>
                  <a:pt x="7680" y="2524"/>
                </a:moveTo>
                <a:lnTo>
                  <a:pt x="7680" y="2524"/>
                </a:lnTo>
                <a:cubicBezTo>
                  <a:pt x="7687" y="2497"/>
                  <a:pt x="7714" y="2481"/>
                  <a:pt x="7741" y="2488"/>
                </a:cubicBezTo>
                <a:cubicBezTo>
                  <a:pt x="7767" y="2495"/>
                  <a:pt x="7783" y="2522"/>
                  <a:pt x="7776" y="2549"/>
                </a:cubicBezTo>
                <a:lnTo>
                  <a:pt x="7776" y="2549"/>
                </a:lnTo>
                <a:cubicBezTo>
                  <a:pt x="7769" y="2576"/>
                  <a:pt x="7742" y="2592"/>
                  <a:pt x="7715" y="2585"/>
                </a:cubicBezTo>
                <a:cubicBezTo>
                  <a:pt x="7689" y="2578"/>
                  <a:pt x="7673" y="2550"/>
                  <a:pt x="7680" y="2524"/>
                </a:cubicBezTo>
                <a:close/>
                <a:moveTo>
                  <a:pt x="7691" y="2337"/>
                </a:moveTo>
                <a:lnTo>
                  <a:pt x="7691" y="2337"/>
                </a:lnTo>
                <a:cubicBezTo>
                  <a:pt x="7691" y="2309"/>
                  <a:pt x="7714" y="2287"/>
                  <a:pt x="7741" y="2287"/>
                </a:cubicBezTo>
                <a:cubicBezTo>
                  <a:pt x="7769" y="2287"/>
                  <a:pt x="7791" y="2309"/>
                  <a:pt x="7791" y="2337"/>
                </a:cubicBezTo>
                <a:lnTo>
                  <a:pt x="7791" y="2337"/>
                </a:lnTo>
                <a:cubicBezTo>
                  <a:pt x="7791" y="2365"/>
                  <a:pt x="7769" y="2387"/>
                  <a:pt x="7741" y="2387"/>
                </a:cubicBezTo>
                <a:cubicBezTo>
                  <a:pt x="7714" y="2387"/>
                  <a:pt x="7691" y="2365"/>
                  <a:pt x="7691" y="2337"/>
                </a:cubicBezTo>
                <a:close/>
                <a:moveTo>
                  <a:pt x="7691" y="2137"/>
                </a:moveTo>
                <a:lnTo>
                  <a:pt x="7691" y="2137"/>
                </a:lnTo>
                <a:cubicBezTo>
                  <a:pt x="7691" y="2109"/>
                  <a:pt x="7714" y="2087"/>
                  <a:pt x="7741" y="2087"/>
                </a:cubicBezTo>
                <a:cubicBezTo>
                  <a:pt x="7769" y="2087"/>
                  <a:pt x="7791" y="2109"/>
                  <a:pt x="7791" y="2137"/>
                </a:cubicBezTo>
                <a:lnTo>
                  <a:pt x="7791" y="2137"/>
                </a:lnTo>
                <a:cubicBezTo>
                  <a:pt x="7791" y="2165"/>
                  <a:pt x="7769" y="2187"/>
                  <a:pt x="7741" y="2187"/>
                </a:cubicBezTo>
                <a:cubicBezTo>
                  <a:pt x="7714" y="2187"/>
                  <a:pt x="7691" y="2165"/>
                  <a:pt x="7691" y="2137"/>
                </a:cubicBezTo>
                <a:close/>
                <a:moveTo>
                  <a:pt x="7691" y="1937"/>
                </a:moveTo>
                <a:lnTo>
                  <a:pt x="7691" y="1937"/>
                </a:lnTo>
                <a:cubicBezTo>
                  <a:pt x="7691" y="1909"/>
                  <a:pt x="7714" y="1887"/>
                  <a:pt x="7741" y="1887"/>
                </a:cubicBezTo>
                <a:cubicBezTo>
                  <a:pt x="7769" y="1887"/>
                  <a:pt x="7791" y="1909"/>
                  <a:pt x="7791" y="1937"/>
                </a:cubicBezTo>
                <a:lnTo>
                  <a:pt x="7791" y="1937"/>
                </a:lnTo>
                <a:cubicBezTo>
                  <a:pt x="7791" y="1965"/>
                  <a:pt x="7769" y="1987"/>
                  <a:pt x="7741" y="1987"/>
                </a:cubicBezTo>
                <a:cubicBezTo>
                  <a:pt x="7714" y="1987"/>
                  <a:pt x="7691" y="1965"/>
                  <a:pt x="7691" y="1937"/>
                </a:cubicBezTo>
                <a:close/>
                <a:moveTo>
                  <a:pt x="7691" y="1737"/>
                </a:moveTo>
                <a:lnTo>
                  <a:pt x="7691" y="1737"/>
                </a:lnTo>
                <a:cubicBezTo>
                  <a:pt x="7691" y="1709"/>
                  <a:pt x="7714" y="1687"/>
                  <a:pt x="7741" y="1687"/>
                </a:cubicBezTo>
                <a:cubicBezTo>
                  <a:pt x="7769" y="1687"/>
                  <a:pt x="7791" y="1709"/>
                  <a:pt x="7791" y="1737"/>
                </a:cubicBezTo>
                <a:lnTo>
                  <a:pt x="7791" y="1737"/>
                </a:lnTo>
                <a:cubicBezTo>
                  <a:pt x="7791" y="1765"/>
                  <a:pt x="7769" y="1787"/>
                  <a:pt x="7741" y="1787"/>
                </a:cubicBezTo>
                <a:cubicBezTo>
                  <a:pt x="7714" y="1787"/>
                  <a:pt x="7691" y="1765"/>
                  <a:pt x="7691" y="1737"/>
                </a:cubicBezTo>
                <a:close/>
                <a:moveTo>
                  <a:pt x="7691" y="1537"/>
                </a:moveTo>
                <a:lnTo>
                  <a:pt x="7691" y="1537"/>
                </a:lnTo>
                <a:cubicBezTo>
                  <a:pt x="7691" y="1509"/>
                  <a:pt x="7714" y="1487"/>
                  <a:pt x="7741" y="1487"/>
                </a:cubicBezTo>
                <a:cubicBezTo>
                  <a:pt x="7769" y="1487"/>
                  <a:pt x="7791" y="1509"/>
                  <a:pt x="7791" y="1537"/>
                </a:cubicBezTo>
                <a:lnTo>
                  <a:pt x="7791" y="1537"/>
                </a:lnTo>
                <a:cubicBezTo>
                  <a:pt x="7791" y="1564"/>
                  <a:pt x="7769" y="1587"/>
                  <a:pt x="7741" y="1587"/>
                </a:cubicBezTo>
                <a:cubicBezTo>
                  <a:pt x="7714" y="1587"/>
                  <a:pt x="7691" y="1564"/>
                  <a:pt x="7691" y="1537"/>
                </a:cubicBezTo>
                <a:close/>
                <a:moveTo>
                  <a:pt x="7691" y="1337"/>
                </a:moveTo>
                <a:lnTo>
                  <a:pt x="7691" y="1337"/>
                </a:lnTo>
                <a:cubicBezTo>
                  <a:pt x="7691" y="1309"/>
                  <a:pt x="7714" y="1287"/>
                  <a:pt x="7741" y="1287"/>
                </a:cubicBezTo>
                <a:cubicBezTo>
                  <a:pt x="7769" y="1287"/>
                  <a:pt x="7791" y="1309"/>
                  <a:pt x="7791" y="1337"/>
                </a:cubicBezTo>
                <a:lnTo>
                  <a:pt x="7791" y="1337"/>
                </a:lnTo>
                <a:cubicBezTo>
                  <a:pt x="7791" y="1364"/>
                  <a:pt x="7769" y="1387"/>
                  <a:pt x="7741" y="1387"/>
                </a:cubicBezTo>
                <a:cubicBezTo>
                  <a:pt x="7714" y="1387"/>
                  <a:pt x="7691" y="1364"/>
                  <a:pt x="7691" y="1337"/>
                </a:cubicBezTo>
                <a:close/>
                <a:moveTo>
                  <a:pt x="7691" y="1137"/>
                </a:moveTo>
                <a:lnTo>
                  <a:pt x="7691" y="1136"/>
                </a:lnTo>
                <a:cubicBezTo>
                  <a:pt x="7691" y="1109"/>
                  <a:pt x="7714" y="1086"/>
                  <a:pt x="7741" y="1086"/>
                </a:cubicBezTo>
                <a:cubicBezTo>
                  <a:pt x="7769" y="1086"/>
                  <a:pt x="7791" y="1109"/>
                  <a:pt x="7791" y="1136"/>
                </a:cubicBezTo>
                <a:lnTo>
                  <a:pt x="7791" y="1137"/>
                </a:lnTo>
                <a:cubicBezTo>
                  <a:pt x="7791" y="1164"/>
                  <a:pt x="7769" y="1187"/>
                  <a:pt x="7741" y="1187"/>
                </a:cubicBezTo>
                <a:cubicBezTo>
                  <a:pt x="7714" y="1187"/>
                  <a:pt x="7691" y="1164"/>
                  <a:pt x="7691" y="1137"/>
                </a:cubicBezTo>
                <a:close/>
                <a:moveTo>
                  <a:pt x="7691" y="936"/>
                </a:moveTo>
                <a:lnTo>
                  <a:pt x="7691" y="936"/>
                </a:lnTo>
                <a:cubicBezTo>
                  <a:pt x="7691" y="909"/>
                  <a:pt x="7714" y="886"/>
                  <a:pt x="7741" y="886"/>
                </a:cubicBezTo>
                <a:cubicBezTo>
                  <a:pt x="7769" y="886"/>
                  <a:pt x="7791" y="909"/>
                  <a:pt x="7791" y="936"/>
                </a:cubicBezTo>
                <a:lnTo>
                  <a:pt x="7791" y="936"/>
                </a:lnTo>
                <a:cubicBezTo>
                  <a:pt x="7791" y="964"/>
                  <a:pt x="7769" y="986"/>
                  <a:pt x="7741" y="986"/>
                </a:cubicBezTo>
                <a:cubicBezTo>
                  <a:pt x="7714" y="986"/>
                  <a:pt x="7691" y="964"/>
                  <a:pt x="7691" y="936"/>
                </a:cubicBezTo>
                <a:close/>
                <a:moveTo>
                  <a:pt x="7691" y="736"/>
                </a:moveTo>
                <a:lnTo>
                  <a:pt x="7691" y="736"/>
                </a:lnTo>
                <a:cubicBezTo>
                  <a:pt x="7691" y="709"/>
                  <a:pt x="7714" y="686"/>
                  <a:pt x="7741" y="686"/>
                </a:cubicBezTo>
                <a:cubicBezTo>
                  <a:pt x="7769" y="686"/>
                  <a:pt x="7791" y="709"/>
                  <a:pt x="7791" y="736"/>
                </a:cubicBezTo>
                <a:lnTo>
                  <a:pt x="7791" y="736"/>
                </a:lnTo>
                <a:cubicBezTo>
                  <a:pt x="7791" y="764"/>
                  <a:pt x="7769" y="786"/>
                  <a:pt x="7741" y="786"/>
                </a:cubicBezTo>
                <a:cubicBezTo>
                  <a:pt x="7714" y="786"/>
                  <a:pt x="7691" y="764"/>
                  <a:pt x="7691" y="736"/>
                </a:cubicBezTo>
                <a:close/>
                <a:moveTo>
                  <a:pt x="7691" y="536"/>
                </a:moveTo>
                <a:lnTo>
                  <a:pt x="7691" y="536"/>
                </a:lnTo>
                <a:cubicBezTo>
                  <a:pt x="7691" y="509"/>
                  <a:pt x="7714" y="486"/>
                  <a:pt x="7741" y="486"/>
                </a:cubicBezTo>
                <a:cubicBezTo>
                  <a:pt x="7769" y="486"/>
                  <a:pt x="7791" y="509"/>
                  <a:pt x="7791" y="536"/>
                </a:cubicBezTo>
                <a:lnTo>
                  <a:pt x="7791" y="536"/>
                </a:lnTo>
                <a:cubicBezTo>
                  <a:pt x="7791" y="564"/>
                  <a:pt x="7769" y="586"/>
                  <a:pt x="7741" y="586"/>
                </a:cubicBezTo>
                <a:cubicBezTo>
                  <a:pt x="7714" y="586"/>
                  <a:pt x="7691" y="564"/>
                  <a:pt x="7691" y="536"/>
                </a:cubicBezTo>
                <a:close/>
                <a:moveTo>
                  <a:pt x="7657" y="359"/>
                </a:moveTo>
                <a:lnTo>
                  <a:pt x="7657" y="359"/>
                </a:lnTo>
                <a:cubicBezTo>
                  <a:pt x="7648" y="333"/>
                  <a:pt x="7661" y="304"/>
                  <a:pt x="7687" y="294"/>
                </a:cubicBezTo>
                <a:cubicBezTo>
                  <a:pt x="7712" y="285"/>
                  <a:pt x="7741" y="298"/>
                  <a:pt x="7751" y="323"/>
                </a:cubicBezTo>
                <a:lnTo>
                  <a:pt x="7751" y="324"/>
                </a:lnTo>
                <a:cubicBezTo>
                  <a:pt x="7761" y="349"/>
                  <a:pt x="7748" y="378"/>
                  <a:pt x="7722" y="388"/>
                </a:cubicBezTo>
                <a:cubicBezTo>
                  <a:pt x="7696" y="398"/>
                  <a:pt x="7667" y="385"/>
                  <a:pt x="7657" y="359"/>
                </a:cubicBezTo>
                <a:close/>
                <a:moveTo>
                  <a:pt x="7557" y="216"/>
                </a:moveTo>
                <a:lnTo>
                  <a:pt x="7557" y="216"/>
                </a:lnTo>
                <a:cubicBezTo>
                  <a:pt x="7536" y="197"/>
                  <a:pt x="7535" y="166"/>
                  <a:pt x="7553" y="145"/>
                </a:cubicBezTo>
                <a:cubicBezTo>
                  <a:pt x="7571" y="124"/>
                  <a:pt x="7603" y="123"/>
                  <a:pt x="7624" y="141"/>
                </a:cubicBezTo>
                <a:lnTo>
                  <a:pt x="7624" y="141"/>
                </a:lnTo>
                <a:cubicBezTo>
                  <a:pt x="7644" y="160"/>
                  <a:pt x="7646" y="191"/>
                  <a:pt x="7627" y="212"/>
                </a:cubicBezTo>
                <a:cubicBezTo>
                  <a:pt x="7609" y="232"/>
                  <a:pt x="7577" y="234"/>
                  <a:pt x="7557" y="216"/>
                </a:cubicBezTo>
                <a:close/>
                <a:moveTo>
                  <a:pt x="7403" y="123"/>
                </a:moveTo>
                <a:lnTo>
                  <a:pt x="7403" y="123"/>
                </a:lnTo>
                <a:cubicBezTo>
                  <a:pt x="7377" y="114"/>
                  <a:pt x="7363" y="85"/>
                  <a:pt x="7373" y="59"/>
                </a:cubicBezTo>
                <a:cubicBezTo>
                  <a:pt x="7382" y="33"/>
                  <a:pt x="7411" y="20"/>
                  <a:pt x="7437" y="29"/>
                </a:cubicBezTo>
                <a:lnTo>
                  <a:pt x="7437" y="29"/>
                </a:lnTo>
                <a:cubicBezTo>
                  <a:pt x="7463" y="39"/>
                  <a:pt x="7476" y="68"/>
                  <a:pt x="7467" y="94"/>
                </a:cubicBezTo>
                <a:cubicBezTo>
                  <a:pt x="7457" y="120"/>
                  <a:pt x="7429" y="133"/>
                  <a:pt x="7403" y="123"/>
                </a:cubicBezTo>
                <a:close/>
              </a:path>
            </a:pathLst>
          </a:custGeom>
          <a:solidFill>
            <a:srgbClr val="000000"/>
          </a:solidFill>
          <a:ln w="1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Rectangle 56"/>
          <p:cNvSpPr>
            <a:spLocks noChangeArrowheads="1"/>
          </p:cNvSpPr>
          <p:nvPr/>
        </p:nvSpPr>
        <p:spPr bwMode="auto">
          <a:xfrm>
            <a:off x="2592388" y="4303713"/>
            <a:ext cx="657225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Projects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Rectangle 57"/>
          <p:cNvSpPr>
            <a:spLocks noChangeArrowheads="1"/>
          </p:cNvSpPr>
          <p:nvPr/>
        </p:nvSpPr>
        <p:spPr bwMode="auto">
          <a:xfrm>
            <a:off x="2408238" y="4454525"/>
            <a:ext cx="1025525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Administrator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Freeform 58"/>
          <p:cNvSpPr>
            <a:spLocks noEditPoints="1"/>
          </p:cNvSpPr>
          <p:nvPr/>
        </p:nvSpPr>
        <p:spPr bwMode="auto">
          <a:xfrm>
            <a:off x="4168775" y="4211638"/>
            <a:ext cx="1584325" cy="466725"/>
          </a:xfrm>
          <a:custGeom>
            <a:avLst/>
            <a:gdLst>
              <a:gd name="T0" fmla="*/ 7017 w 7842"/>
              <a:gd name="T1" fmla="*/ 0 h 2950"/>
              <a:gd name="T2" fmla="*/ 6567 w 7842"/>
              <a:gd name="T3" fmla="*/ 50 h 2950"/>
              <a:gd name="T4" fmla="*/ 6216 w 7842"/>
              <a:gd name="T5" fmla="*/ 100 h 2950"/>
              <a:gd name="T6" fmla="*/ 6066 w 7842"/>
              <a:gd name="T7" fmla="*/ 50 h 2950"/>
              <a:gd name="T8" fmla="*/ 5616 w 7842"/>
              <a:gd name="T9" fmla="*/ 0 h 2950"/>
              <a:gd name="T10" fmla="*/ 5216 w 7842"/>
              <a:gd name="T11" fmla="*/ 100 h 2950"/>
              <a:gd name="T12" fmla="*/ 5016 w 7842"/>
              <a:gd name="T13" fmla="*/ 100 h 2950"/>
              <a:gd name="T14" fmla="*/ 4616 w 7842"/>
              <a:gd name="T15" fmla="*/ 0 h 2950"/>
              <a:gd name="T16" fmla="*/ 4165 w 7842"/>
              <a:gd name="T17" fmla="*/ 50 h 2950"/>
              <a:gd name="T18" fmla="*/ 3815 w 7842"/>
              <a:gd name="T19" fmla="*/ 100 h 2950"/>
              <a:gd name="T20" fmla="*/ 3665 w 7842"/>
              <a:gd name="T21" fmla="*/ 50 h 2950"/>
              <a:gd name="T22" fmla="*/ 3215 w 7842"/>
              <a:gd name="T23" fmla="*/ 0 h 2950"/>
              <a:gd name="T24" fmla="*/ 2815 w 7842"/>
              <a:gd name="T25" fmla="*/ 100 h 2950"/>
              <a:gd name="T26" fmla="*/ 2615 w 7842"/>
              <a:gd name="T27" fmla="*/ 100 h 2950"/>
              <a:gd name="T28" fmla="*/ 2214 w 7842"/>
              <a:gd name="T29" fmla="*/ 0 h 2950"/>
              <a:gd name="T30" fmla="*/ 1764 w 7842"/>
              <a:gd name="T31" fmla="*/ 50 h 2950"/>
              <a:gd name="T32" fmla="*/ 1414 w 7842"/>
              <a:gd name="T33" fmla="*/ 100 h 2950"/>
              <a:gd name="T34" fmla="*/ 1264 w 7842"/>
              <a:gd name="T35" fmla="*/ 50 h 2950"/>
              <a:gd name="T36" fmla="*/ 814 w 7842"/>
              <a:gd name="T37" fmla="*/ 0 h 2950"/>
              <a:gd name="T38" fmla="*/ 427 w 7842"/>
              <a:gd name="T39" fmla="*/ 112 h 2950"/>
              <a:gd name="T40" fmla="*/ 265 w 7842"/>
              <a:gd name="T41" fmla="*/ 190 h 2950"/>
              <a:gd name="T42" fmla="*/ 2 w 7842"/>
              <a:gd name="T43" fmla="*/ 489 h 2950"/>
              <a:gd name="T44" fmla="*/ 50 w 7842"/>
              <a:gd name="T45" fmla="*/ 942 h 2950"/>
              <a:gd name="T46" fmla="*/ 100 w 7842"/>
              <a:gd name="T47" fmla="*/ 1292 h 2950"/>
              <a:gd name="T48" fmla="*/ 50 w 7842"/>
              <a:gd name="T49" fmla="*/ 1442 h 2950"/>
              <a:gd name="T50" fmla="*/ 0 w 7842"/>
              <a:gd name="T51" fmla="*/ 1893 h 2950"/>
              <a:gd name="T52" fmla="*/ 100 w 7842"/>
              <a:gd name="T53" fmla="*/ 2293 h 2950"/>
              <a:gd name="T54" fmla="*/ 105 w 7842"/>
              <a:gd name="T55" fmla="*/ 2486 h 2950"/>
              <a:gd name="T56" fmla="*/ 237 w 7842"/>
              <a:gd name="T57" fmla="*/ 2864 h 2950"/>
              <a:gd name="T58" fmla="*/ 697 w 7842"/>
              <a:gd name="T59" fmla="*/ 2900 h 2950"/>
              <a:gd name="T60" fmla="*/ 1047 w 7842"/>
              <a:gd name="T61" fmla="*/ 2850 h 2950"/>
              <a:gd name="T62" fmla="*/ 1198 w 7842"/>
              <a:gd name="T63" fmla="*/ 2900 h 2950"/>
              <a:gd name="T64" fmla="*/ 1648 w 7842"/>
              <a:gd name="T65" fmla="*/ 2950 h 2950"/>
              <a:gd name="T66" fmla="*/ 2048 w 7842"/>
              <a:gd name="T67" fmla="*/ 2850 h 2950"/>
              <a:gd name="T68" fmla="*/ 2248 w 7842"/>
              <a:gd name="T69" fmla="*/ 2850 h 2950"/>
              <a:gd name="T70" fmla="*/ 2648 w 7842"/>
              <a:gd name="T71" fmla="*/ 2950 h 2950"/>
              <a:gd name="T72" fmla="*/ 3099 w 7842"/>
              <a:gd name="T73" fmla="*/ 2900 h 2950"/>
              <a:gd name="T74" fmla="*/ 3449 w 7842"/>
              <a:gd name="T75" fmla="*/ 2850 h 2950"/>
              <a:gd name="T76" fmla="*/ 3599 w 7842"/>
              <a:gd name="T77" fmla="*/ 2900 h 2950"/>
              <a:gd name="T78" fmla="*/ 4049 w 7842"/>
              <a:gd name="T79" fmla="*/ 2950 h 2950"/>
              <a:gd name="T80" fmla="*/ 4449 w 7842"/>
              <a:gd name="T81" fmla="*/ 2850 h 2950"/>
              <a:gd name="T82" fmla="*/ 4649 w 7842"/>
              <a:gd name="T83" fmla="*/ 2850 h 2950"/>
              <a:gd name="T84" fmla="*/ 5049 w 7842"/>
              <a:gd name="T85" fmla="*/ 2950 h 2950"/>
              <a:gd name="T86" fmla="*/ 5500 w 7842"/>
              <a:gd name="T87" fmla="*/ 2900 h 2950"/>
              <a:gd name="T88" fmla="*/ 5850 w 7842"/>
              <a:gd name="T89" fmla="*/ 2850 h 2950"/>
              <a:gd name="T90" fmla="*/ 6000 w 7842"/>
              <a:gd name="T91" fmla="*/ 2900 h 2950"/>
              <a:gd name="T92" fmla="*/ 6450 w 7842"/>
              <a:gd name="T93" fmla="*/ 2950 h 2950"/>
              <a:gd name="T94" fmla="*/ 6850 w 7842"/>
              <a:gd name="T95" fmla="*/ 2850 h 2950"/>
              <a:gd name="T96" fmla="*/ 7050 w 7842"/>
              <a:gd name="T97" fmla="*/ 2850 h 2950"/>
              <a:gd name="T98" fmla="*/ 7463 w 7842"/>
              <a:gd name="T99" fmla="*/ 2930 h 2950"/>
              <a:gd name="T100" fmla="*/ 7766 w 7842"/>
              <a:gd name="T101" fmla="*/ 2585 h 2950"/>
              <a:gd name="T102" fmla="*/ 7742 w 7842"/>
              <a:gd name="T103" fmla="*/ 2237 h 2950"/>
              <a:gd name="T104" fmla="*/ 7792 w 7842"/>
              <a:gd name="T105" fmla="*/ 2087 h 2950"/>
              <a:gd name="T106" fmla="*/ 7842 w 7842"/>
              <a:gd name="T107" fmla="*/ 1637 h 2950"/>
              <a:gd name="T108" fmla="*/ 7742 w 7842"/>
              <a:gd name="T109" fmla="*/ 1237 h 2950"/>
              <a:gd name="T110" fmla="*/ 7742 w 7842"/>
              <a:gd name="T111" fmla="*/ 1037 h 2950"/>
              <a:gd name="T112" fmla="*/ 7842 w 7842"/>
              <a:gd name="T113" fmla="*/ 636 h 2950"/>
              <a:gd name="T114" fmla="*/ 7676 w 7842"/>
              <a:gd name="T115" fmla="*/ 214 h 2950"/>
              <a:gd name="T116" fmla="*/ 7366 w 7842"/>
              <a:gd name="T117" fmla="*/ 104 h 29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7842" h="2950">
                <a:moveTo>
                  <a:pt x="7217" y="100"/>
                </a:moveTo>
                <a:lnTo>
                  <a:pt x="7217" y="100"/>
                </a:lnTo>
                <a:cubicBezTo>
                  <a:pt x="7189" y="100"/>
                  <a:pt x="7167" y="78"/>
                  <a:pt x="7167" y="50"/>
                </a:cubicBezTo>
                <a:cubicBezTo>
                  <a:pt x="7167" y="23"/>
                  <a:pt x="7189" y="0"/>
                  <a:pt x="7217" y="0"/>
                </a:cubicBezTo>
                <a:lnTo>
                  <a:pt x="7217" y="0"/>
                </a:lnTo>
                <a:cubicBezTo>
                  <a:pt x="7245" y="0"/>
                  <a:pt x="7267" y="23"/>
                  <a:pt x="7267" y="50"/>
                </a:cubicBezTo>
                <a:cubicBezTo>
                  <a:pt x="7267" y="78"/>
                  <a:pt x="7245" y="100"/>
                  <a:pt x="7217" y="100"/>
                </a:cubicBezTo>
                <a:close/>
                <a:moveTo>
                  <a:pt x="7017" y="100"/>
                </a:moveTo>
                <a:lnTo>
                  <a:pt x="7017" y="100"/>
                </a:lnTo>
                <a:cubicBezTo>
                  <a:pt x="6989" y="100"/>
                  <a:pt x="6967" y="78"/>
                  <a:pt x="6967" y="50"/>
                </a:cubicBezTo>
                <a:cubicBezTo>
                  <a:pt x="6967" y="23"/>
                  <a:pt x="6989" y="0"/>
                  <a:pt x="7017" y="0"/>
                </a:cubicBezTo>
                <a:lnTo>
                  <a:pt x="7017" y="0"/>
                </a:lnTo>
                <a:cubicBezTo>
                  <a:pt x="7044" y="0"/>
                  <a:pt x="7067" y="23"/>
                  <a:pt x="7067" y="50"/>
                </a:cubicBezTo>
                <a:cubicBezTo>
                  <a:pt x="7067" y="78"/>
                  <a:pt x="7044" y="100"/>
                  <a:pt x="7017" y="100"/>
                </a:cubicBezTo>
                <a:close/>
                <a:moveTo>
                  <a:pt x="6817" y="100"/>
                </a:moveTo>
                <a:lnTo>
                  <a:pt x="6817" y="100"/>
                </a:lnTo>
                <a:cubicBezTo>
                  <a:pt x="6789" y="100"/>
                  <a:pt x="6767" y="78"/>
                  <a:pt x="6767" y="50"/>
                </a:cubicBezTo>
                <a:cubicBezTo>
                  <a:pt x="6767" y="23"/>
                  <a:pt x="6789" y="0"/>
                  <a:pt x="6817" y="0"/>
                </a:cubicBezTo>
                <a:lnTo>
                  <a:pt x="6817" y="0"/>
                </a:lnTo>
                <a:cubicBezTo>
                  <a:pt x="6844" y="0"/>
                  <a:pt x="6867" y="23"/>
                  <a:pt x="6867" y="50"/>
                </a:cubicBezTo>
                <a:cubicBezTo>
                  <a:pt x="6867" y="78"/>
                  <a:pt x="6844" y="100"/>
                  <a:pt x="6817" y="100"/>
                </a:cubicBezTo>
                <a:close/>
                <a:moveTo>
                  <a:pt x="6617" y="100"/>
                </a:moveTo>
                <a:lnTo>
                  <a:pt x="6617" y="100"/>
                </a:lnTo>
                <a:cubicBezTo>
                  <a:pt x="6589" y="100"/>
                  <a:pt x="6567" y="78"/>
                  <a:pt x="6567" y="50"/>
                </a:cubicBezTo>
                <a:cubicBezTo>
                  <a:pt x="6567" y="23"/>
                  <a:pt x="6589" y="0"/>
                  <a:pt x="6617" y="0"/>
                </a:cubicBezTo>
                <a:lnTo>
                  <a:pt x="6617" y="0"/>
                </a:lnTo>
                <a:cubicBezTo>
                  <a:pt x="6644" y="0"/>
                  <a:pt x="6667" y="23"/>
                  <a:pt x="6667" y="50"/>
                </a:cubicBezTo>
                <a:cubicBezTo>
                  <a:pt x="6667" y="78"/>
                  <a:pt x="6644" y="100"/>
                  <a:pt x="6617" y="100"/>
                </a:cubicBezTo>
                <a:close/>
                <a:moveTo>
                  <a:pt x="6417" y="100"/>
                </a:moveTo>
                <a:lnTo>
                  <a:pt x="6416" y="100"/>
                </a:lnTo>
                <a:cubicBezTo>
                  <a:pt x="6389" y="100"/>
                  <a:pt x="6366" y="78"/>
                  <a:pt x="6366" y="50"/>
                </a:cubicBezTo>
                <a:cubicBezTo>
                  <a:pt x="6366" y="23"/>
                  <a:pt x="6389" y="0"/>
                  <a:pt x="6416" y="0"/>
                </a:cubicBezTo>
                <a:lnTo>
                  <a:pt x="6417" y="0"/>
                </a:lnTo>
                <a:cubicBezTo>
                  <a:pt x="6444" y="0"/>
                  <a:pt x="6467" y="23"/>
                  <a:pt x="6467" y="50"/>
                </a:cubicBezTo>
                <a:cubicBezTo>
                  <a:pt x="6467" y="78"/>
                  <a:pt x="6444" y="100"/>
                  <a:pt x="6417" y="100"/>
                </a:cubicBezTo>
                <a:close/>
                <a:moveTo>
                  <a:pt x="6216" y="100"/>
                </a:moveTo>
                <a:lnTo>
                  <a:pt x="6216" y="100"/>
                </a:lnTo>
                <a:cubicBezTo>
                  <a:pt x="6189" y="100"/>
                  <a:pt x="6166" y="78"/>
                  <a:pt x="6166" y="50"/>
                </a:cubicBezTo>
                <a:cubicBezTo>
                  <a:pt x="6166" y="23"/>
                  <a:pt x="6189" y="0"/>
                  <a:pt x="6216" y="0"/>
                </a:cubicBezTo>
                <a:lnTo>
                  <a:pt x="6216" y="0"/>
                </a:lnTo>
                <a:cubicBezTo>
                  <a:pt x="6244" y="0"/>
                  <a:pt x="6266" y="23"/>
                  <a:pt x="6266" y="50"/>
                </a:cubicBezTo>
                <a:cubicBezTo>
                  <a:pt x="6266" y="78"/>
                  <a:pt x="6244" y="100"/>
                  <a:pt x="6216" y="100"/>
                </a:cubicBezTo>
                <a:close/>
                <a:moveTo>
                  <a:pt x="6016" y="100"/>
                </a:moveTo>
                <a:lnTo>
                  <a:pt x="6016" y="100"/>
                </a:lnTo>
                <a:cubicBezTo>
                  <a:pt x="5989" y="100"/>
                  <a:pt x="5966" y="78"/>
                  <a:pt x="5966" y="50"/>
                </a:cubicBezTo>
                <a:cubicBezTo>
                  <a:pt x="5966" y="23"/>
                  <a:pt x="5989" y="0"/>
                  <a:pt x="6016" y="0"/>
                </a:cubicBezTo>
                <a:lnTo>
                  <a:pt x="6016" y="0"/>
                </a:lnTo>
                <a:cubicBezTo>
                  <a:pt x="6044" y="0"/>
                  <a:pt x="6066" y="23"/>
                  <a:pt x="6066" y="50"/>
                </a:cubicBezTo>
                <a:cubicBezTo>
                  <a:pt x="6066" y="78"/>
                  <a:pt x="6044" y="100"/>
                  <a:pt x="6016" y="100"/>
                </a:cubicBezTo>
                <a:close/>
                <a:moveTo>
                  <a:pt x="5816" y="100"/>
                </a:moveTo>
                <a:lnTo>
                  <a:pt x="5816" y="100"/>
                </a:lnTo>
                <a:cubicBezTo>
                  <a:pt x="5789" y="100"/>
                  <a:pt x="5766" y="78"/>
                  <a:pt x="5766" y="50"/>
                </a:cubicBezTo>
                <a:cubicBezTo>
                  <a:pt x="5766" y="23"/>
                  <a:pt x="5789" y="0"/>
                  <a:pt x="5816" y="0"/>
                </a:cubicBezTo>
                <a:lnTo>
                  <a:pt x="5816" y="0"/>
                </a:lnTo>
                <a:cubicBezTo>
                  <a:pt x="5844" y="0"/>
                  <a:pt x="5866" y="23"/>
                  <a:pt x="5866" y="50"/>
                </a:cubicBezTo>
                <a:cubicBezTo>
                  <a:pt x="5866" y="78"/>
                  <a:pt x="5844" y="100"/>
                  <a:pt x="5816" y="100"/>
                </a:cubicBezTo>
                <a:close/>
                <a:moveTo>
                  <a:pt x="5616" y="100"/>
                </a:moveTo>
                <a:lnTo>
                  <a:pt x="5616" y="100"/>
                </a:lnTo>
                <a:cubicBezTo>
                  <a:pt x="5588" y="100"/>
                  <a:pt x="5566" y="78"/>
                  <a:pt x="5566" y="50"/>
                </a:cubicBezTo>
                <a:cubicBezTo>
                  <a:pt x="5566" y="23"/>
                  <a:pt x="5588" y="0"/>
                  <a:pt x="5616" y="0"/>
                </a:cubicBezTo>
                <a:lnTo>
                  <a:pt x="5616" y="0"/>
                </a:lnTo>
                <a:cubicBezTo>
                  <a:pt x="5644" y="0"/>
                  <a:pt x="5666" y="23"/>
                  <a:pt x="5666" y="50"/>
                </a:cubicBezTo>
                <a:cubicBezTo>
                  <a:pt x="5666" y="78"/>
                  <a:pt x="5644" y="100"/>
                  <a:pt x="5616" y="100"/>
                </a:cubicBezTo>
                <a:close/>
                <a:moveTo>
                  <a:pt x="5416" y="100"/>
                </a:moveTo>
                <a:lnTo>
                  <a:pt x="5416" y="100"/>
                </a:lnTo>
                <a:cubicBezTo>
                  <a:pt x="5388" y="100"/>
                  <a:pt x="5366" y="78"/>
                  <a:pt x="5366" y="50"/>
                </a:cubicBezTo>
                <a:cubicBezTo>
                  <a:pt x="5366" y="23"/>
                  <a:pt x="5388" y="0"/>
                  <a:pt x="5416" y="0"/>
                </a:cubicBezTo>
                <a:lnTo>
                  <a:pt x="5416" y="0"/>
                </a:lnTo>
                <a:cubicBezTo>
                  <a:pt x="5444" y="0"/>
                  <a:pt x="5466" y="23"/>
                  <a:pt x="5466" y="50"/>
                </a:cubicBezTo>
                <a:cubicBezTo>
                  <a:pt x="5466" y="78"/>
                  <a:pt x="5444" y="100"/>
                  <a:pt x="5416" y="100"/>
                </a:cubicBezTo>
                <a:close/>
                <a:moveTo>
                  <a:pt x="5216" y="100"/>
                </a:moveTo>
                <a:lnTo>
                  <a:pt x="5216" y="100"/>
                </a:lnTo>
                <a:cubicBezTo>
                  <a:pt x="5188" y="100"/>
                  <a:pt x="5166" y="78"/>
                  <a:pt x="5166" y="50"/>
                </a:cubicBezTo>
                <a:cubicBezTo>
                  <a:pt x="5166" y="23"/>
                  <a:pt x="5188" y="0"/>
                  <a:pt x="5216" y="0"/>
                </a:cubicBezTo>
                <a:lnTo>
                  <a:pt x="5216" y="0"/>
                </a:lnTo>
                <a:cubicBezTo>
                  <a:pt x="5244" y="0"/>
                  <a:pt x="5266" y="23"/>
                  <a:pt x="5266" y="50"/>
                </a:cubicBezTo>
                <a:cubicBezTo>
                  <a:pt x="5266" y="78"/>
                  <a:pt x="5244" y="100"/>
                  <a:pt x="5216" y="100"/>
                </a:cubicBezTo>
                <a:close/>
                <a:moveTo>
                  <a:pt x="5016" y="100"/>
                </a:moveTo>
                <a:lnTo>
                  <a:pt x="5016" y="100"/>
                </a:lnTo>
                <a:cubicBezTo>
                  <a:pt x="4988" y="100"/>
                  <a:pt x="4966" y="78"/>
                  <a:pt x="4966" y="50"/>
                </a:cubicBezTo>
                <a:cubicBezTo>
                  <a:pt x="4966" y="23"/>
                  <a:pt x="4988" y="0"/>
                  <a:pt x="5016" y="0"/>
                </a:cubicBezTo>
                <a:lnTo>
                  <a:pt x="5016" y="0"/>
                </a:lnTo>
                <a:cubicBezTo>
                  <a:pt x="5043" y="0"/>
                  <a:pt x="5066" y="23"/>
                  <a:pt x="5066" y="50"/>
                </a:cubicBezTo>
                <a:cubicBezTo>
                  <a:pt x="5066" y="78"/>
                  <a:pt x="5043" y="100"/>
                  <a:pt x="5016" y="100"/>
                </a:cubicBezTo>
                <a:close/>
                <a:moveTo>
                  <a:pt x="4816" y="100"/>
                </a:moveTo>
                <a:lnTo>
                  <a:pt x="4816" y="100"/>
                </a:lnTo>
                <a:cubicBezTo>
                  <a:pt x="4788" y="100"/>
                  <a:pt x="4766" y="78"/>
                  <a:pt x="4766" y="50"/>
                </a:cubicBezTo>
                <a:cubicBezTo>
                  <a:pt x="4766" y="23"/>
                  <a:pt x="4788" y="0"/>
                  <a:pt x="4816" y="0"/>
                </a:cubicBezTo>
                <a:lnTo>
                  <a:pt x="4816" y="0"/>
                </a:lnTo>
                <a:cubicBezTo>
                  <a:pt x="4843" y="0"/>
                  <a:pt x="4866" y="23"/>
                  <a:pt x="4866" y="50"/>
                </a:cubicBezTo>
                <a:cubicBezTo>
                  <a:pt x="4866" y="78"/>
                  <a:pt x="4843" y="100"/>
                  <a:pt x="4816" y="100"/>
                </a:cubicBezTo>
                <a:close/>
                <a:moveTo>
                  <a:pt x="4616" y="100"/>
                </a:moveTo>
                <a:lnTo>
                  <a:pt x="4616" y="100"/>
                </a:lnTo>
                <a:cubicBezTo>
                  <a:pt x="4588" y="100"/>
                  <a:pt x="4566" y="78"/>
                  <a:pt x="4566" y="50"/>
                </a:cubicBezTo>
                <a:cubicBezTo>
                  <a:pt x="4566" y="23"/>
                  <a:pt x="4588" y="0"/>
                  <a:pt x="4616" y="0"/>
                </a:cubicBezTo>
                <a:lnTo>
                  <a:pt x="4616" y="0"/>
                </a:lnTo>
                <a:cubicBezTo>
                  <a:pt x="4643" y="0"/>
                  <a:pt x="4666" y="23"/>
                  <a:pt x="4666" y="50"/>
                </a:cubicBezTo>
                <a:cubicBezTo>
                  <a:pt x="4666" y="78"/>
                  <a:pt x="4643" y="100"/>
                  <a:pt x="4616" y="100"/>
                </a:cubicBezTo>
                <a:close/>
                <a:moveTo>
                  <a:pt x="4416" y="100"/>
                </a:moveTo>
                <a:lnTo>
                  <a:pt x="4415" y="100"/>
                </a:lnTo>
                <a:cubicBezTo>
                  <a:pt x="4388" y="100"/>
                  <a:pt x="4365" y="78"/>
                  <a:pt x="4365" y="50"/>
                </a:cubicBezTo>
                <a:cubicBezTo>
                  <a:pt x="4365" y="23"/>
                  <a:pt x="4388" y="0"/>
                  <a:pt x="4415" y="0"/>
                </a:cubicBezTo>
                <a:lnTo>
                  <a:pt x="4416" y="0"/>
                </a:lnTo>
                <a:cubicBezTo>
                  <a:pt x="4443" y="0"/>
                  <a:pt x="4466" y="23"/>
                  <a:pt x="4466" y="50"/>
                </a:cubicBezTo>
                <a:cubicBezTo>
                  <a:pt x="4466" y="78"/>
                  <a:pt x="4443" y="100"/>
                  <a:pt x="4416" y="100"/>
                </a:cubicBezTo>
                <a:close/>
                <a:moveTo>
                  <a:pt x="4215" y="100"/>
                </a:moveTo>
                <a:lnTo>
                  <a:pt x="4215" y="100"/>
                </a:lnTo>
                <a:cubicBezTo>
                  <a:pt x="4188" y="100"/>
                  <a:pt x="4165" y="78"/>
                  <a:pt x="4165" y="50"/>
                </a:cubicBezTo>
                <a:cubicBezTo>
                  <a:pt x="4165" y="23"/>
                  <a:pt x="4188" y="0"/>
                  <a:pt x="4215" y="0"/>
                </a:cubicBezTo>
                <a:lnTo>
                  <a:pt x="4215" y="0"/>
                </a:lnTo>
                <a:cubicBezTo>
                  <a:pt x="4243" y="0"/>
                  <a:pt x="4265" y="23"/>
                  <a:pt x="4265" y="50"/>
                </a:cubicBezTo>
                <a:cubicBezTo>
                  <a:pt x="4265" y="78"/>
                  <a:pt x="4243" y="100"/>
                  <a:pt x="4215" y="100"/>
                </a:cubicBezTo>
                <a:close/>
                <a:moveTo>
                  <a:pt x="4015" y="100"/>
                </a:moveTo>
                <a:lnTo>
                  <a:pt x="4015" y="100"/>
                </a:lnTo>
                <a:cubicBezTo>
                  <a:pt x="3988" y="100"/>
                  <a:pt x="3965" y="78"/>
                  <a:pt x="3965" y="50"/>
                </a:cubicBezTo>
                <a:cubicBezTo>
                  <a:pt x="3965" y="23"/>
                  <a:pt x="3988" y="0"/>
                  <a:pt x="4015" y="0"/>
                </a:cubicBezTo>
                <a:lnTo>
                  <a:pt x="4015" y="0"/>
                </a:lnTo>
                <a:cubicBezTo>
                  <a:pt x="4043" y="0"/>
                  <a:pt x="4065" y="23"/>
                  <a:pt x="4065" y="50"/>
                </a:cubicBezTo>
                <a:cubicBezTo>
                  <a:pt x="4065" y="78"/>
                  <a:pt x="4043" y="100"/>
                  <a:pt x="4015" y="100"/>
                </a:cubicBezTo>
                <a:close/>
                <a:moveTo>
                  <a:pt x="3815" y="100"/>
                </a:moveTo>
                <a:lnTo>
                  <a:pt x="3815" y="100"/>
                </a:lnTo>
                <a:cubicBezTo>
                  <a:pt x="3788" y="100"/>
                  <a:pt x="3765" y="78"/>
                  <a:pt x="3765" y="50"/>
                </a:cubicBezTo>
                <a:cubicBezTo>
                  <a:pt x="3765" y="23"/>
                  <a:pt x="3788" y="0"/>
                  <a:pt x="3815" y="0"/>
                </a:cubicBezTo>
                <a:lnTo>
                  <a:pt x="3815" y="0"/>
                </a:lnTo>
                <a:cubicBezTo>
                  <a:pt x="3843" y="0"/>
                  <a:pt x="3865" y="23"/>
                  <a:pt x="3865" y="50"/>
                </a:cubicBezTo>
                <a:cubicBezTo>
                  <a:pt x="3865" y="78"/>
                  <a:pt x="3843" y="100"/>
                  <a:pt x="3815" y="100"/>
                </a:cubicBezTo>
                <a:close/>
                <a:moveTo>
                  <a:pt x="3615" y="100"/>
                </a:moveTo>
                <a:lnTo>
                  <a:pt x="3615" y="100"/>
                </a:lnTo>
                <a:cubicBezTo>
                  <a:pt x="3587" y="100"/>
                  <a:pt x="3565" y="78"/>
                  <a:pt x="3565" y="50"/>
                </a:cubicBezTo>
                <a:cubicBezTo>
                  <a:pt x="3565" y="23"/>
                  <a:pt x="3587" y="0"/>
                  <a:pt x="3615" y="0"/>
                </a:cubicBezTo>
                <a:lnTo>
                  <a:pt x="3615" y="0"/>
                </a:lnTo>
                <a:cubicBezTo>
                  <a:pt x="3643" y="0"/>
                  <a:pt x="3665" y="23"/>
                  <a:pt x="3665" y="50"/>
                </a:cubicBezTo>
                <a:cubicBezTo>
                  <a:pt x="3665" y="78"/>
                  <a:pt x="3643" y="100"/>
                  <a:pt x="3615" y="100"/>
                </a:cubicBezTo>
                <a:close/>
                <a:moveTo>
                  <a:pt x="3415" y="100"/>
                </a:moveTo>
                <a:lnTo>
                  <a:pt x="3415" y="100"/>
                </a:lnTo>
                <a:cubicBezTo>
                  <a:pt x="3387" y="100"/>
                  <a:pt x="3365" y="78"/>
                  <a:pt x="3365" y="50"/>
                </a:cubicBezTo>
                <a:cubicBezTo>
                  <a:pt x="3365" y="23"/>
                  <a:pt x="3387" y="0"/>
                  <a:pt x="3415" y="0"/>
                </a:cubicBezTo>
                <a:lnTo>
                  <a:pt x="3415" y="0"/>
                </a:lnTo>
                <a:cubicBezTo>
                  <a:pt x="3443" y="0"/>
                  <a:pt x="3465" y="23"/>
                  <a:pt x="3465" y="50"/>
                </a:cubicBezTo>
                <a:cubicBezTo>
                  <a:pt x="3465" y="78"/>
                  <a:pt x="3443" y="100"/>
                  <a:pt x="3415" y="100"/>
                </a:cubicBezTo>
                <a:close/>
                <a:moveTo>
                  <a:pt x="3215" y="100"/>
                </a:moveTo>
                <a:lnTo>
                  <a:pt x="3215" y="100"/>
                </a:lnTo>
                <a:cubicBezTo>
                  <a:pt x="3187" y="100"/>
                  <a:pt x="3165" y="78"/>
                  <a:pt x="3165" y="50"/>
                </a:cubicBezTo>
                <a:cubicBezTo>
                  <a:pt x="3165" y="23"/>
                  <a:pt x="3187" y="0"/>
                  <a:pt x="3215" y="0"/>
                </a:cubicBezTo>
                <a:lnTo>
                  <a:pt x="3215" y="0"/>
                </a:lnTo>
                <a:cubicBezTo>
                  <a:pt x="3243" y="0"/>
                  <a:pt x="3265" y="23"/>
                  <a:pt x="3265" y="50"/>
                </a:cubicBezTo>
                <a:cubicBezTo>
                  <a:pt x="3265" y="78"/>
                  <a:pt x="3243" y="100"/>
                  <a:pt x="3215" y="100"/>
                </a:cubicBezTo>
                <a:close/>
                <a:moveTo>
                  <a:pt x="3015" y="100"/>
                </a:moveTo>
                <a:lnTo>
                  <a:pt x="3015" y="100"/>
                </a:lnTo>
                <a:cubicBezTo>
                  <a:pt x="2987" y="100"/>
                  <a:pt x="2965" y="78"/>
                  <a:pt x="2965" y="50"/>
                </a:cubicBezTo>
                <a:cubicBezTo>
                  <a:pt x="2965" y="23"/>
                  <a:pt x="2987" y="0"/>
                  <a:pt x="3015" y="0"/>
                </a:cubicBezTo>
                <a:lnTo>
                  <a:pt x="3015" y="0"/>
                </a:lnTo>
                <a:cubicBezTo>
                  <a:pt x="3042" y="0"/>
                  <a:pt x="3065" y="23"/>
                  <a:pt x="3065" y="50"/>
                </a:cubicBezTo>
                <a:cubicBezTo>
                  <a:pt x="3065" y="78"/>
                  <a:pt x="3042" y="100"/>
                  <a:pt x="3015" y="100"/>
                </a:cubicBezTo>
                <a:close/>
                <a:moveTo>
                  <a:pt x="2815" y="100"/>
                </a:moveTo>
                <a:lnTo>
                  <a:pt x="2815" y="100"/>
                </a:lnTo>
                <a:cubicBezTo>
                  <a:pt x="2787" y="100"/>
                  <a:pt x="2765" y="78"/>
                  <a:pt x="2765" y="50"/>
                </a:cubicBezTo>
                <a:cubicBezTo>
                  <a:pt x="2765" y="23"/>
                  <a:pt x="2787" y="0"/>
                  <a:pt x="2815" y="0"/>
                </a:cubicBezTo>
                <a:lnTo>
                  <a:pt x="2815" y="0"/>
                </a:lnTo>
                <a:cubicBezTo>
                  <a:pt x="2842" y="0"/>
                  <a:pt x="2865" y="23"/>
                  <a:pt x="2865" y="50"/>
                </a:cubicBezTo>
                <a:cubicBezTo>
                  <a:pt x="2865" y="78"/>
                  <a:pt x="2842" y="100"/>
                  <a:pt x="2815" y="100"/>
                </a:cubicBezTo>
                <a:close/>
                <a:moveTo>
                  <a:pt x="2615" y="100"/>
                </a:moveTo>
                <a:lnTo>
                  <a:pt x="2615" y="100"/>
                </a:lnTo>
                <a:cubicBezTo>
                  <a:pt x="2587" y="100"/>
                  <a:pt x="2565" y="78"/>
                  <a:pt x="2565" y="50"/>
                </a:cubicBezTo>
                <a:cubicBezTo>
                  <a:pt x="2565" y="23"/>
                  <a:pt x="2587" y="0"/>
                  <a:pt x="2615" y="0"/>
                </a:cubicBezTo>
                <a:lnTo>
                  <a:pt x="2615" y="0"/>
                </a:lnTo>
                <a:cubicBezTo>
                  <a:pt x="2642" y="0"/>
                  <a:pt x="2665" y="23"/>
                  <a:pt x="2665" y="50"/>
                </a:cubicBezTo>
                <a:cubicBezTo>
                  <a:pt x="2665" y="78"/>
                  <a:pt x="2642" y="100"/>
                  <a:pt x="2615" y="100"/>
                </a:cubicBezTo>
                <a:close/>
                <a:moveTo>
                  <a:pt x="2415" y="100"/>
                </a:moveTo>
                <a:lnTo>
                  <a:pt x="2414" y="100"/>
                </a:lnTo>
                <a:cubicBezTo>
                  <a:pt x="2387" y="100"/>
                  <a:pt x="2364" y="78"/>
                  <a:pt x="2364" y="50"/>
                </a:cubicBezTo>
                <a:cubicBezTo>
                  <a:pt x="2364" y="23"/>
                  <a:pt x="2387" y="0"/>
                  <a:pt x="2414" y="0"/>
                </a:cubicBezTo>
                <a:lnTo>
                  <a:pt x="2415" y="0"/>
                </a:lnTo>
                <a:cubicBezTo>
                  <a:pt x="2442" y="0"/>
                  <a:pt x="2465" y="23"/>
                  <a:pt x="2465" y="50"/>
                </a:cubicBezTo>
                <a:cubicBezTo>
                  <a:pt x="2465" y="78"/>
                  <a:pt x="2442" y="100"/>
                  <a:pt x="2415" y="100"/>
                </a:cubicBezTo>
                <a:close/>
                <a:moveTo>
                  <a:pt x="2214" y="100"/>
                </a:moveTo>
                <a:lnTo>
                  <a:pt x="2214" y="100"/>
                </a:lnTo>
                <a:cubicBezTo>
                  <a:pt x="2187" y="100"/>
                  <a:pt x="2164" y="78"/>
                  <a:pt x="2164" y="50"/>
                </a:cubicBezTo>
                <a:cubicBezTo>
                  <a:pt x="2164" y="23"/>
                  <a:pt x="2187" y="0"/>
                  <a:pt x="2214" y="0"/>
                </a:cubicBezTo>
                <a:lnTo>
                  <a:pt x="2214" y="0"/>
                </a:lnTo>
                <a:cubicBezTo>
                  <a:pt x="2242" y="0"/>
                  <a:pt x="2264" y="23"/>
                  <a:pt x="2264" y="50"/>
                </a:cubicBezTo>
                <a:cubicBezTo>
                  <a:pt x="2264" y="78"/>
                  <a:pt x="2242" y="100"/>
                  <a:pt x="2214" y="100"/>
                </a:cubicBezTo>
                <a:close/>
                <a:moveTo>
                  <a:pt x="2014" y="100"/>
                </a:moveTo>
                <a:lnTo>
                  <a:pt x="2014" y="100"/>
                </a:lnTo>
                <a:cubicBezTo>
                  <a:pt x="1987" y="100"/>
                  <a:pt x="1964" y="78"/>
                  <a:pt x="1964" y="50"/>
                </a:cubicBezTo>
                <a:cubicBezTo>
                  <a:pt x="1964" y="23"/>
                  <a:pt x="1987" y="0"/>
                  <a:pt x="2014" y="0"/>
                </a:cubicBezTo>
                <a:lnTo>
                  <a:pt x="2014" y="0"/>
                </a:lnTo>
                <a:cubicBezTo>
                  <a:pt x="2042" y="0"/>
                  <a:pt x="2064" y="23"/>
                  <a:pt x="2064" y="50"/>
                </a:cubicBezTo>
                <a:cubicBezTo>
                  <a:pt x="2064" y="78"/>
                  <a:pt x="2042" y="100"/>
                  <a:pt x="2014" y="100"/>
                </a:cubicBezTo>
                <a:close/>
                <a:moveTo>
                  <a:pt x="1814" y="100"/>
                </a:moveTo>
                <a:lnTo>
                  <a:pt x="1814" y="100"/>
                </a:lnTo>
                <a:cubicBezTo>
                  <a:pt x="1787" y="100"/>
                  <a:pt x="1764" y="78"/>
                  <a:pt x="1764" y="50"/>
                </a:cubicBezTo>
                <a:cubicBezTo>
                  <a:pt x="1764" y="23"/>
                  <a:pt x="1787" y="0"/>
                  <a:pt x="1814" y="0"/>
                </a:cubicBezTo>
                <a:lnTo>
                  <a:pt x="1814" y="0"/>
                </a:lnTo>
                <a:cubicBezTo>
                  <a:pt x="1842" y="0"/>
                  <a:pt x="1864" y="23"/>
                  <a:pt x="1864" y="50"/>
                </a:cubicBezTo>
                <a:cubicBezTo>
                  <a:pt x="1864" y="78"/>
                  <a:pt x="1842" y="100"/>
                  <a:pt x="1814" y="100"/>
                </a:cubicBezTo>
                <a:close/>
                <a:moveTo>
                  <a:pt x="1614" y="100"/>
                </a:moveTo>
                <a:lnTo>
                  <a:pt x="1614" y="100"/>
                </a:lnTo>
                <a:cubicBezTo>
                  <a:pt x="1586" y="100"/>
                  <a:pt x="1564" y="78"/>
                  <a:pt x="1564" y="50"/>
                </a:cubicBezTo>
                <a:cubicBezTo>
                  <a:pt x="1564" y="23"/>
                  <a:pt x="1586" y="0"/>
                  <a:pt x="1614" y="0"/>
                </a:cubicBezTo>
                <a:lnTo>
                  <a:pt x="1614" y="0"/>
                </a:lnTo>
                <a:cubicBezTo>
                  <a:pt x="1642" y="0"/>
                  <a:pt x="1664" y="23"/>
                  <a:pt x="1664" y="50"/>
                </a:cubicBezTo>
                <a:cubicBezTo>
                  <a:pt x="1664" y="78"/>
                  <a:pt x="1642" y="100"/>
                  <a:pt x="1614" y="100"/>
                </a:cubicBezTo>
                <a:close/>
                <a:moveTo>
                  <a:pt x="1414" y="100"/>
                </a:moveTo>
                <a:lnTo>
                  <a:pt x="1414" y="100"/>
                </a:lnTo>
                <a:cubicBezTo>
                  <a:pt x="1386" y="100"/>
                  <a:pt x="1364" y="78"/>
                  <a:pt x="1364" y="50"/>
                </a:cubicBezTo>
                <a:cubicBezTo>
                  <a:pt x="1364" y="23"/>
                  <a:pt x="1386" y="0"/>
                  <a:pt x="1414" y="0"/>
                </a:cubicBezTo>
                <a:lnTo>
                  <a:pt x="1414" y="0"/>
                </a:lnTo>
                <a:cubicBezTo>
                  <a:pt x="1442" y="0"/>
                  <a:pt x="1464" y="23"/>
                  <a:pt x="1464" y="50"/>
                </a:cubicBezTo>
                <a:cubicBezTo>
                  <a:pt x="1464" y="78"/>
                  <a:pt x="1442" y="100"/>
                  <a:pt x="1414" y="100"/>
                </a:cubicBezTo>
                <a:close/>
                <a:moveTo>
                  <a:pt x="1214" y="100"/>
                </a:moveTo>
                <a:lnTo>
                  <a:pt x="1214" y="100"/>
                </a:lnTo>
                <a:cubicBezTo>
                  <a:pt x="1186" y="100"/>
                  <a:pt x="1164" y="78"/>
                  <a:pt x="1164" y="50"/>
                </a:cubicBezTo>
                <a:cubicBezTo>
                  <a:pt x="1164" y="23"/>
                  <a:pt x="1186" y="0"/>
                  <a:pt x="1214" y="0"/>
                </a:cubicBezTo>
                <a:lnTo>
                  <a:pt x="1214" y="0"/>
                </a:lnTo>
                <a:cubicBezTo>
                  <a:pt x="1242" y="0"/>
                  <a:pt x="1264" y="23"/>
                  <a:pt x="1264" y="50"/>
                </a:cubicBezTo>
                <a:cubicBezTo>
                  <a:pt x="1264" y="78"/>
                  <a:pt x="1242" y="100"/>
                  <a:pt x="1214" y="100"/>
                </a:cubicBezTo>
                <a:close/>
                <a:moveTo>
                  <a:pt x="1014" y="100"/>
                </a:moveTo>
                <a:lnTo>
                  <a:pt x="1014" y="100"/>
                </a:lnTo>
                <a:cubicBezTo>
                  <a:pt x="986" y="100"/>
                  <a:pt x="964" y="78"/>
                  <a:pt x="964" y="50"/>
                </a:cubicBezTo>
                <a:cubicBezTo>
                  <a:pt x="964" y="23"/>
                  <a:pt x="986" y="0"/>
                  <a:pt x="1014" y="0"/>
                </a:cubicBezTo>
                <a:lnTo>
                  <a:pt x="1014" y="0"/>
                </a:lnTo>
                <a:cubicBezTo>
                  <a:pt x="1041" y="0"/>
                  <a:pt x="1064" y="23"/>
                  <a:pt x="1064" y="50"/>
                </a:cubicBezTo>
                <a:cubicBezTo>
                  <a:pt x="1064" y="78"/>
                  <a:pt x="1041" y="100"/>
                  <a:pt x="1014" y="100"/>
                </a:cubicBezTo>
                <a:close/>
                <a:moveTo>
                  <a:pt x="814" y="100"/>
                </a:moveTo>
                <a:lnTo>
                  <a:pt x="814" y="100"/>
                </a:lnTo>
                <a:cubicBezTo>
                  <a:pt x="786" y="100"/>
                  <a:pt x="764" y="78"/>
                  <a:pt x="764" y="50"/>
                </a:cubicBezTo>
                <a:cubicBezTo>
                  <a:pt x="764" y="23"/>
                  <a:pt x="786" y="0"/>
                  <a:pt x="814" y="0"/>
                </a:cubicBezTo>
                <a:lnTo>
                  <a:pt x="814" y="0"/>
                </a:lnTo>
                <a:cubicBezTo>
                  <a:pt x="841" y="0"/>
                  <a:pt x="864" y="23"/>
                  <a:pt x="864" y="50"/>
                </a:cubicBezTo>
                <a:cubicBezTo>
                  <a:pt x="864" y="78"/>
                  <a:pt x="841" y="100"/>
                  <a:pt x="814" y="100"/>
                </a:cubicBezTo>
                <a:close/>
                <a:moveTo>
                  <a:pt x="614" y="100"/>
                </a:moveTo>
                <a:lnTo>
                  <a:pt x="614" y="100"/>
                </a:lnTo>
                <a:cubicBezTo>
                  <a:pt x="586" y="100"/>
                  <a:pt x="564" y="78"/>
                  <a:pt x="564" y="50"/>
                </a:cubicBezTo>
                <a:cubicBezTo>
                  <a:pt x="564" y="23"/>
                  <a:pt x="586" y="0"/>
                  <a:pt x="614" y="0"/>
                </a:cubicBezTo>
                <a:lnTo>
                  <a:pt x="614" y="0"/>
                </a:lnTo>
                <a:cubicBezTo>
                  <a:pt x="641" y="0"/>
                  <a:pt x="664" y="23"/>
                  <a:pt x="664" y="50"/>
                </a:cubicBezTo>
                <a:cubicBezTo>
                  <a:pt x="664" y="78"/>
                  <a:pt x="641" y="100"/>
                  <a:pt x="614" y="100"/>
                </a:cubicBezTo>
                <a:close/>
                <a:moveTo>
                  <a:pt x="427" y="112"/>
                </a:moveTo>
                <a:lnTo>
                  <a:pt x="427" y="112"/>
                </a:lnTo>
                <a:cubicBezTo>
                  <a:pt x="400" y="119"/>
                  <a:pt x="373" y="103"/>
                  <a:pt x="366" y="76"/>
                </a:cubicBezTo>
                <a:cubicBezTo>
                  <a:pt x="359" y="50"/>
                  <a:pt x="375" y="22"/>
                  <a:pt x="402" y="16"/>
                </a:cubicBezTo>
                <a:lnTo>
                  <a:pt x="402" y="15"/>
                </a:lnTo>
                <a:cubicBezTo>
                  <a:pt x="429" y="9"/>
                  <a:pt x="456" y="25"/>
                  <a:pt x="463" y="51"/>
                </a:cubicBezTo>
                <a:cubicBezTo>
                  <a:pt x="470" y="78"/>
                  <a:pt x="454" y="105"/>
                  <a:pt x="427" y="112"/>
                </a:cubicBezTo>
                <a:close/>
                <a:moveTo>
                  <a:pt x="265" y="190"/>
                </a:moveTo>
                <a:lnTo>
                  <a:pt x="265" y="190"/>
                </a:lnTo>
                <a:cubicBezTo>
                  <a:pt x="243" y="206"/>
                  <a:pt x="212" y="202"/>
                  <a:pt x="195" y="179"/>
                </a:cubicBezTo>
                <a:cubicBezTo>
                  <a:pt x="179" y="157"/>
                  <a:pt x="184" y="126"/>
                  <a:pt x="206" y="109"/>
                </a:cubicBezTo>
                <a:lnTo>
                  <a:pt x="206" y="109"/>
                </a:lnTo>
                <a:cubicBezTo>
                  <a:pt x="228" y="93"/>
                  <a:pt x="260" y="98"/>
                  <a:pt x="276" y="120"/>
                </a:cubicBezTo>
                <a:cubicBezTo>
                  <a:pt x="292" y="143"/>
                  <a:pt x="287" y="174"/>
                  <a:pt x="265" y="190"/>
                </a:cubicBezTo>
                <a:close/>
                <a:moveTo>
                  <a:pt x="152" y="323"/>
                </a:moveTo>
                <a:lnTo>
                  <a:pt x="152" y="323"/>
                </a:lnTo>
                <a:cubicBezTo>
                  <a:pt x="139" y="348"/>
                  <a:pt x="109" y="358"/>
                  <a:pt x="85" y="346"/>
                </a:cubicBezTo>
                <a:cubicBezTo>
                  <a:pt x="60" y="333"/>
                  <a:pt x="50" y="303"/>
                  <a:pt x="62" y="279"/>
                </a:cubicBezTo>
                <a:lnTo>
                  <a:pt x="62" y="279"/>
                </a:lnTo>
                <a:cubicBezTo>
                  <a:pt x="75" y="254"/>
                  <a:pt x="105" y="244"/>
                  <a:pt x="129" y="256"/>
                </a:cubicBezTo>
                <a:cubicBezTo>
                  <a:pt x="154" y="269"/>
                  <a:pt x="164" y="299"/>
                  <a:pt x="152" y="323"/>
                </a:cubicBezTo>
                <a:close/>
                <a:moveTo>
                  <a:pt x="102" y="495"/>
                </a:moveTo>
                <a:lnTo>
                  <a:pt x="102" y="495"/>
                </a:lnTo>
                <a:cubicBezTo>
                  <a:pt x="100" y="522"/>
                  <a:pt x="77" y="543"/>
                  <a:pt x="49" y="542"/>
                </a:cubicBezTo>
                <a:cubicBezTo>
                  <a:pt x="22" y="540"/>
                  <a:pt x="1" y="517"/>
                  <a:pt x="2" y="489"/>
                </a:cubicBezTo>
                <a:lnTo>
                  <a:pt x="2" y="489"/>
                </a:lnTo>
                <a:cubicBezTo>
                  <a:pt x="4" y="461"/>
                  <a:pt x="28" y="440"/>
                  <a:pt x="55" y="442"/>
                </a:cubicBezTo>
                <a:cubicBezTo>
                  <a:pt x="83" y="444"/>
                  <a:pt x="104" y="467"/>
                  <a:pt x="102" y="495"/>
                </a:cubicBezTo>
                <a:close/>
                <a:moveTo>
                  <a:pt x="100" y="692"/>
                </a:moveTo>
                <a:lnTo>
                  <a:pt x="100" y="692"/>
                </a:lnTo>
                <a:cubicBezTo>
                  <a:pt x="100" y="720"/>
                  <a:pt x="78" y="742"/>
                  <a:pt x="50" y="742"/>
                </a:cubicBezTo>
                <a:cubicBezTo>
                  <a:pt x="23" y="742"/>
                  <a:pt x="0" y="720"/>
                  <a:pt x="0" y="692"/>
                </a:cubicBezTo>
                <a:lnTo>
                  <a:pt x="0" y="692"/>
                </a:lnTo>
                <a:cubicBezTo>
                  <a:pt x="0" y="664"/>
                  <a:pt x="23" y="642"/>
                  <a:pt x="50" y="642"/>
                </a:cubicBezTo>
                <a:cubicBezTo>
                  <a:pt x="78" y="642"/>
                  <a:pt x="100" y="664"/>
                  <a:pt x="100" y="692"/>
                </a:cubicBezTo>
                <a:close/>
                <a:moveTo>
                  <a:pt x="100" y="892"/>
                </a:moveTo>
                <a:lnTo>
                  <a:pt x="100" y="892"/>
                </a:lnTo>
                <a:cubicBezTo>
                  <a:pt x="100" y="920"/>
                  <a:pt x="78" y="942"/>
                  <a:pt x="50" y="942"/>
                </a:cubicBezTo>
                <a:cubicBezTo>
                  <a:pt x="23" y="942"/>
                  <a:pt x="0" y="920"/>
                  <a:pt x="0" y="892"/>
                </a:cubicBezTo>
                <a:lnTo>
                  <a:pt x="0" y="892"/>
                </a:lnTo>
                <a:cubicBezTo>
                  <a:pt x="0" y="864"/>
                  <a:pt x="23" y="842"/>
                  <a:pt x="50" y="842"/>
                </a:cubicBezTo>
                <a:cubicBezTo>
                  <a:pt x="78" y="842"/>
                  <a:pt x="100" y="864"/>
                  <a:pt x="100" y="892"/>
                </a:cubicBezTo>
                <a:close/>
                <a:moveTo>
                  <a:pt x="100" y="1092"/>
                </a:moveTo>
                <a:lnTo>
                  <a:pt x="100" y="1092"/>
                </a:lnTo>
                <a:cubicBezTo>
                  <a:pt x="100" y="1120"/>
                  <a:pt x="78" y="1142"/>
                  <a:pt x="50" y="1142"/>
                </a:cubicBezTo>
                <a:cubicBezTo>
                  <a:pt x="23" y="1142"/>
                  <a:pt x="0" y="1120"/>
                  <a:pt x="0" y="1092"/>
                </a:cubicBezTo>
                <a:lnTo>
                  <a:pt x="0" y="1092"/>
                </a:lnTo>
                <a:cubicBezTo>
                  <a:pt x="0" y="1064"/>
                  <a:pt x="23" y="1042"/>
                  <a:pt x="50" y="1042"/>
                </a:cubicBezTo>
                <a:cubicBezTo>
                  <a:pt x="78" y="1042"/>
                  <a:pt x="100" y="1064"/>
                  <a:pt x="100" y="1092"/>
                </a:cubicBezTo>
                <a:close/>
                <a:moveTo>
                  <a:pt x="100" y="1292"/>
                </a:moveTo>
                <a:lnTo>
                  <a:pt x="100" y="1292"/>
                </a:lnTo>
                <a:cubicBezTo>
                  <a:pt x="100" y="1320"/>
                  <a:pt x="78" y="1342"/>
                  <a:pt x="50" y="1342"/>
                </a:cubicBezTo>
                <a:cubicBezTo>
                  <a:pt x="23" y="1342"/>
                  <a:pt x="0" y="1320"/>
                  <a:pt x="0" y="1292"/>
                </a:cubicBezTo>
                <a:lnTo>
                  <a:pt x="0" y="1292"/>
                </a:lnTo>
                <a:cubicBezTo>
                  <a:pt x="0" y="1265"/>
                  <a:pt x="23" y="1242"/>
                  <a:pt x="50" y="1242"/>
                </a:cubicBezTo>
                <a:cubicBezTo>
                  <a:pt x="78" y="1242"/>
                  <a:pt x="100" y="1265"/>
                  <a:pt x="100" y="1292"/>
                </a:cubicBezTo>
                <a:close/>
                <a:moveTo>
                  <a:pt x="100" y="1492"/>
                </a:moveTo>
                <a:lnTo>
                  <a:pt x="100" y="1492"/>
                </a:lnTo>
                <a:cubicBezTo>
                  <a:pt x="100" y="1520"/>
                  <a:pt x="78" y="1542"/>
                  <a:pt x="50" y="1542"/>
                </a:cubicBezTo>
                <a:cubicBezTo>
                  <a:pt x="23" y="1542"/>
                  <a:pt x="0" y="1520"/>
                  <a:pt x="0" y="1492"/>
                </a:cubicBezTo>
                <a:lnTo>
                  <a:pt x="0" y="1492"/>
                </a:lnTo>
                <a:cubicBezTo>
                  <a:pt x="0" y="1465"/>
                  <a:pt x="23" y="1442"/>
                  <a:pt x="50" y="1442"/>
                </a:cubicBezTo>
                <a:cubicBezTo>
                  <a:pt x="78" y="1442"/>
                  <a:pt x="100" y="1465"/>
                  <a:pt x="100" y="1492"/>
                </a:cubicBezTo>
                <a:close/>
                <a:moveTo>
                  <a:pt x="100" y="1692"/>
                </a:moveTo>
                <a:lnTo>
                  <a:pt x="100" y="1692"/>
                </a:lnTo>
                <a:cubicBezTo>
                  <a:pt x="100" y="1720"/>
                  <a:pt x="78" y="1742"/>
                  <a:pt x="50" y="1742"/>
                </a:cubicBezTo>
                <a:cubicBezTo>
                  <a:pt x="23" y="1742"/>
                  <a:pt x="0" y="1720"/>
                  <a:pt x="0" y="1692"/>
                </a:cubicBezTo>
                <a:lnTo>
                  <a:pt x="0" y="1692"/>
                </a:lnTo>
                <a:cubicBezTo>
                  <a:pt x="0" y="1665"/>
                  <a:pt x="23" y="1642"/>
                  <a:pt x="50" y="1642"/>
                </a:cubicBezTo>
                <a:cubicBezTo>
                  <a:pt x="78" y="1642"/>
                  <a:pt x="100" y="1665"/>
                  <a:pt x="100" y="1692"/>
                </a:cubicBezTo>
                <a:close/>
                <a:moveTo>
                  <a:pt x="100" y="1892"/>
                </a:moveTo>
                <a:lnTo>
                  <a:pt x="100" y="1893"/>
                </a:lnTo>
                <a:cubicBezTo>
                  <a:pt x="100" y="1920"/>
                  <a:pt x="78" y="1943"/>
                  <a:pt x="50" y="1943"/>
                </a:cubicBezTo>
                <a:cubicBezTo>
                  <a:pt x="23" y="1943"/>
                  <a:pt x="0" y="1920"/>
                  <a:pt x="0" y="1893"/>
                </a:cubicBezTo>
                <a:lnTo>
                  <a:pt x="0" y="1892"/>
                </a:lnTo>
                <a:cubicBezTo>
                  <a:pt x="0" y="1865"/>
                  <a:pt x="23" y="1842"/>
                  <a:pt x="50" y="1842"/>
                </a:cubicBezTo>
                <a:cubicBezTo>
                  <a:pt x="78" y="1842"/>
                  <a:pt x="100" y="1865"/>
                  <a:pt x="100" y="1892"/>
                </a:cubicBezTo>
                <a:close/>
                <a:moveTo>
                  <a:pt x="100" y="2093"/>
                </a:moveTo>
                <a:lnTo>
                  <a:pt x="100" y="2093"/>
                </a:lnTo>
                <a:cubicBezTo>
                  <a:pt x="100" y="2120"/>
                  <a:pt x="78" y="2143"/>
                  <a:pt x="50" y="2143"/>
                </a:cubicBezTo>
                <a:cubicBezTo>
                  <a:pt x="23" y="2143"/>
                  <a:pt x="0" y="2120"/>
                  <a:pt x="0" y="2093"/>
                </a:cubicBezTo>
                <a:lnTo>
                  <a:pt x="0" y="2093"/>
                </a:lnTo>
                <a:cubicBezTo>
                  <a:pt x="0" y="2065"/>
                  <a:pt x="23" y="2043"/>
                  <a:pt x="50" y="2043"/>
                </a:cubicBezTo>
                <a:cubicBezTo>
                  <a:pt x="78" y="2043"/>
                  <a:pt x="100" y="2065"/>
                  <a:pt x="100" y="2093"/>
                </a:cubicBezTo>
                <a:close/>
                <a:moveTo>
                  <a:pt x="100" y="2293"/>
                </a:moveTo>
                <a:lnTo>
                  <a:pt x="100" y="2293"/>
                </a:lnTo>
                <a:cubicBezTo>
                  <a:pt x="100" y="2320"/>
                  <a:pt x="78" y="2343"/>
                  <a:pt x="50" y="2343"/>
                </a:cubicBezTo>
                <a:cubicBezTo>
                  <a:pt x="23" y="2343"/>
                  <a:pt x="0" y="2320"/>
                  <a:pt x="0" y="2293"/>
                </a:cubicBezTo>
                <a:lnTo>
                  <a:pt x="0" y="2293"/>
                </a:lnTo>
                <a:cubicBezTo>
                  <a:pt x="0" y="2265"/>
                  <a:pt x="23" y="2243"/>
                  <a:pt x="50" y="2243"/>
                </a:cubicBezTo>
                <a:cubicBezTo>
                  <a:pt x="78" y="2243"/>
                  <a:pt x="100" y="2265"/>
                  <a:pt x="100" y="2293"/>
                </a:cubicBezTo>
                <a:close/>
                <a:moveTo>
                  <a:pt x="105" y="2486"/>
                </a:moveTo>
                <a:lnTo>
                  <a:pt x="105" y="2486"/>
                </a:lnTo>
                <a:cubicBezTo>
                  <a:pt x="109" y="2513"/>
                  <a:pt x="90" y="2538"/>
                  <a:pt x="63" y="2542"/>
                </a:cubicBezTo>
                <a:cubicBezTo>
                  <a:pt x="35" y="2546"/>
                  <a:pt x="10" y="2527"/>
                  <a:pt x="6" y="2500"/>
                </a:cubicBezTo>
                <a:lnTo>
                  <a:pt x="6" y="2499"/>
                </a:lnTo>
                <a:cubicBezTo>
                  <a:pt x="2" y="2472"/>
                  <a:pt x="21" y="2447"/>
                  <a:pt x="49" y="2443"/>
                </a:cubicBezTo>
                <a:cubicBezTo>
                  <a:pt x="76" y="2439"/>
                  <a:pt x="101" y="2458"/>
                  <a:pt x="105" y="2486"/>
                </a:cubicBezTo>
                <a:close/>
                <a:moveTo>
                  <a:pt x="167" y="2653"/>
                </a:moveTo>
                <a:lnTo>
                  <a:pt x="167" y="2653"/>
                </a:lnTo>
                <a:cubicBezTo>
                  <a:pt x="181" y="2677"/>
                  <a:pt x="174" y="2707"/>
                  <a:pt x="150" y="2722"/>
                </a:cubicBezTo>
                <a:cubicBezTo>
                  <a:pt x="126" y="2736"/>
                  <a:pt x="96" y="2728"/>
                  <a:pt x="81" y="2705"/>
                </a:cubicBezTo>
                <a:lnTo>
                  <a:pt x="81" y="2705"/>
                </a:lnTo>
                <a:cubicBezTo>
                  <a:pt x="67" y="2681"/>
                  <a:pt x="75" y="2650"/>
                  <a:pt x="98" y="2636"/>
                </a:cubicBezTo>
                <a:cubicBezTo>
                  <a:pt x="122" y="2622"/>
                  <a:pt x="153" y="2629"/>
                  <a:pt x="167" y="2653"/>
                </a:cubicBezTo>
                <a:close/>
                <a:moveTo>
                  <a:pt x="289" y="2778"/>
                </a:moveTo>
                <a:lnTo>
                  <a:pt x="289" y="2778"/>
                </a:lnTo>
                <a:cubicBezTo>
                  <a:pt x="312" y="2793"/>
                  <a:pt x="320" y="2823"/>
                  <a:pt x="306" y="2847"/>
                </a:cubicBezTo>
                <a:cubicBezTo>
                  <a:pt x="291" y="2871"/>
                  <a:pt x="261" y="2878"/>
                  <a:pt x="237" y="2864"/>
                </a:cubicBezTo>
                <a:lnTo>
                  <a:pt x="237" y="2864"/>
                </a:lnTo>
                <a:cubicBezTo>
                  <a:pt x="213" y="2850"/>
                  <a:pt x="206" y="2819"/>
                  <a:pt x="220" y="2795"/>
                </a:cubicBezTo>
                <a:cubicBezTo>
                  <a:pt x="234" y="2772"/>
                  <a:pt x="265" y="2764"/>
                  <a:pt x="289" y="2778"/>
                </a:cubicBezTo>
                <a:close/>
                <a:moveTo>
                  <a:pt x="454" y="2844"/>
                </a:moveTo>
                <a:lnTo>
                  <a:pt x="455" y="2844"/>
                </a:lnTo>
                <a:cubicBezTo>
                  <a:pt x="482" y="2848"/>
                  <a:pt x="501" y="2873"/>
                  <a:pt x="497" y="2901"/>
                </a:cubicBezTo>
                <a:cubicBezTo>
                  <a:pt x="493" y="2928"/>
                  <a:pt x="468" y="2947"/>
                  <a:pt x="441" y="2943"/>
                </a:cubicBezTo>
                <a:lnTo>
                  <a:pt x="441" y="2943"/>
                </a:lnTo>
                <a:cubicBezTo>
                  <a:pt x="413" y="2939"/>
                  <a:pt x="394" y="2914"/>
                  <a:pt x="398" y="2887"/>
                </a:cubicBezTo>
                <a:cubicBezTo>
                  <a:pt x="402" y="2859"/>
                  <a:pt x="427" y="2840"/>
                  <a:pt x="454" y="2844"/>
                </a:cubicBezTo>
                <a:close/>
                <a:moveTo>
                  <a:pt x="647" y="2850"/>
                </a:moveTo>
                <a:lnTo>
                  <a:pt x="647" y="2850"/>
                </a:lnTo>
                <a:cubicBezTo>
                  <a:pt x="675" y="2850"/>
                  <a:pt x="697" y="2873"/>
                  <a:pt x="697" y="2900"/>
                </a:cubicBezTo>
                <a:cubicBezTo>
                  <a:pt x="697" y="2928"/>
                  <a:pt x="675" y="2950"/>
                  <a:pt x="647" y="2950"/>
                </a:cubicBezTo>
                <a:lnTo>
                  <a:pt x="647" y="2950"/>
                </a:lnTo>
                <a:cubicBezTo>
                  <a:pt x="620" y="2950"/>
                  <a:pt x="597" y="2928"/>
                  <a:pt x="597" y="2900"/>
                </a:cubicBezTo>
                <a:cubicBezTo>
                  <a:pt x="597" y="2873"/>
                  <a:pt x="620" y="2850"/>
                  <a:pt x="647" y="2850"/>
                </a:cubicBezTo>
                <a:close/>
                <a:moveTo>
                  <a:pt x="847" y="2850"/>
                </a:moveTo>
                <a:lnTo>
                  <a:pt x="847" y="2850"/>
                </a:lnTo>
                <a:cubicBezTo>
                  <a:pt x="875" y="2850"/>
                  <a:pt x="897" y="2873"/>
                  <a:pt x="897" y="2900"/>
                </a:cubicBezTo>
                <a:cubicBezTo>
                  <a:pt x="897" y="2928"/>
                  <a:pt x="875" y="2950"/>
                  <a:pt x="847" y="2950"/>
                </a:cubicBezTo>
                <a:lnTo>
                  <a:pt x="847" y="2950"/>
                </a:lnTo>
                <a:cubicBezTo>
                  <a:pt x="820" y="2950"/>
                  <a:pt x="797" y="2928"/>
                  <a:pt x="797" y="2900"/>
                </a:cubicBezTo>
                <a:cubicBezTo>
                  <a:pt x="797" y="2873"/>
                  <a:pt x="820" y="2850"/>
                  <a:pt x="847" y="2850"/>
                </a:cubicBezTo>
                <a:close/>
                <a:moveTo>
                  <a:pt x="1047" y="2850"/>
                </a:moveTo>
                <a:lnTo>
                  <a:pt x="1048" y="2850"/>
                </a:lnTo>
                <a:cubicBezTo>
                  <a:pt x="1075" y="2850"/>
                  <a:pt x="1098" y="2873"/>
                  <a:pt x="1098" y="2900"/>
                </a:cubicBezTo>
                <a:cubicBezTo>
                  <a:pt x="1098" y="2928"/>
                  <a:pt x="1075" y="2950"/>
                  <a:pt x="1048" y="2950"/>
                </a:cubicBezTo>
                <a:lnTo>
                  <a:pt x="1047" y="2950"/>
                </a:lnTo>
                <a:cubicBezTo>
                  <a:pt x="1020" y="2950"/>
                  <a:pt x="997" y="2928"/>
                  <a:pt x="997" y="2900"/>
                </a:cubicBezTo>
                <a:cubicBezTo>
                  <a:pt x="997" y="2873"/>
                  <a:pt x="1020" y="2850"/>
                  <a:pt x="1047" y="2850"/>
                </a:cubicBezTo>
                <a:close/>
                <a:moveTo>
                  <a:pt x="1248" y="2850"/>
                </a:moveTo>
                <a:lnTo>
                  <a:pt x="1248" y="2850"/>
                </a:lnTo>
                <a:cubicBezTo>
                  <a:pt x="1275" y="2850"/>
                  <a:pt x="1298" y="2873"/>
                  <a:pt x="1298" y="2900"/>
                </a:cubicBezTo>
                <a:cubicBezTo>
                  <a:pt x="1298" y="2928"/>
                  <a:pt x="1275" y="2950"/>
                  <a:pt x="1248" y="2950"/>
                </a:cubicBezTo>
                <a:lnTo>
                  <a:pt x="1248" y="2950"/>
                </a:lnTo>
                <a:cubicBezTo>
                  <a:pt x="1220" y="2950"/>
                  <a:pt x="1198" y="2928"/>
                  <a:pt x="1198" y="2900"/>
                </a:cubicBezTo>
                <a:cubicBezTo>
                  <a:pt x="1198" y="2873"/>
                  <a:pt x="1220" y="2850"/>
                  <a:pt x="1248" y="2850"/>
                </a:cubicBezTo>
                <a:close/>
                <a:moveTo>
                  <a:pt x="1448" y="2850"/>
                </a:moveTo>
                <a:lnTo>
                  <a:pt x="1448" y="2850"/>
                </a:lnTo>
                <a:cubicBezTo>
                  <a:pt x="1475" y="2850"/>
                  <a:pt x="1498" y="2873"/>
                  <a:pt x="1498" y="2900"/>
                </a:cubicBezTo>
                <a:cubicBezTo>
                  <a:pt x="1498" y="2928"/>
                  <a:pt x="1475" y="2950"/>
                  <a:pt x="1448" y="2950"/>
                </a:cubicBezTo>
                <a:lnTo>
                  <a:pt x="1448" y="2950"/>
                </a:lnTo>
                <a:cubicBezTo>
                  <a:pt x="1420" y="2950"/>
                  <a:pt x="1398" y="2928"/>
                  <a:pt x="1398" y="2900"/>
                </a:cubicBezTo>
                <a:cubicBezTo>
                  <a:pt x="1398" y="2873"/>
                  <a:pt x="1420" y="2850"/>
                  <a:pt x="1448" y="2850"/>
                </a:cubicBezTo>
                <a:close/>
                <a:moveTo>
                  <a:pt x="1648" y="2850"/>
                </a:moveTo>
                <a:lnTo>
                  <a:pt x="1648" y="2850"/>
                </a:lnTo>
                <a:cubicBezTo>
                  <a:pt x="1675" y="2850"/>
                  <a:pt x="1698" y="2873"/>
                  <a:pt x="1698" y="2900"/>
                </a:cubicBezTo>
                <a:cubicBezTo>
                  <a:pt x="1698" y="2928"/>
                  <a:pt x="1675" y="2950"/>
                  <a:pt x="1648" y="2950"/>
                </a:cubicBezTo>
                <a:lnTo>
                  <a:pt x="1648" y="2950"/>
                </a:lnTo>
                <a:cubicBezTo>
                  <a:pt x="1620" y="2950"/>
                  <a:pt x="1598" y="2928"/>
                  <a:pt x="1598" y="2900"/>
                </a:cubicBezTo>
                <a:cubicBezTo>
                  <a:pt x="1598" y="2873"/>
                  <a:pt x="1620" y="2850"/>
                  <a:pt x="1648" y="2850"/>
                </a:cubicBezTo>
                <a:close/>
                <a:moveTo>
                  <a:pt x="1848" y="2850"/>
                </a:moveTo>
                <a:lnTo>
                  <a:pt x="1848" y="2850"/>
                </a:lnTo>
                <a:cubicBezTo>
                  <a:pt x="1876" y="2850"/>
                  <a:pt x="1898" y="2873"/>
                  <a:pt x="1898" y="2900"/>
                </a:cubicBezTo>
                <a:cubicBezTo>
                  <a:pt x="1898" y="2928"/>
                  <a:pt x="1876" y="2950"/>
                  <a:pt x="1848" y="2950"/>
                </a:cubicBezTo>
                <a:lnTo>
                  <a:pt x="1848" y="2950"/>
                </a:lnTo>
                <a:cubicBezTo>
                  <a:pt x="1820" y="2950"/>
                  <a:pt x="1798" y="2928"/>
                  <a:pt x="1798" y="2900"/>
                </a:cubicBezTo>
                <a:cubicBezTo>
                  <a:pt x="1798" y="2873"/>
                  <a:pt x="1820" y="2850"/>
                  <a:pt x="1848" y="2850"/>
                </a:cubicBezTo>
                <a:close/>
                <a:moveTo>
                  <a:pt x="2048" y="2850"/>
                </a:moveTo>
                <a:lnTo>
                  <a:pt x="2048" y="2850"/>
                </a:lnTo>
                <a:cubicBezTo>
                  <a:pt x="2076" y="2850"/>
                  <a:pt x="2098" y="2873"/>
                  <a:pt x="2098" y="2900"/>
                </a:cubicBezTo>
                <a:cubicBezTo>
                  <a:pt x="2098" y="2928"/>
                  <a:pt x="2076" y="2950"/>
                  <a:pt x="2048" y="2950"/>
                </a:cubicBezTo>
                <a:lnTo>
                  <a:pt x="2048" y="2950"/>
                </a:lnTo>
                <a:cubicBezTo>
                  <a:pt x="2020" y="2950"/>
                  <a:pt x="1998" y="2928"/>
                  <a:pt x="1998" y="2900"/>
                </a:cubicBezTo>
                <a:cubicBezTo>
                  <a:pt x="1998" y="2873"/>
                  <a:pt x="2020" y="2850"/>
                  <a:pt x="2048" y="2850"/>
                </a:cubicBezTo>
                <a:close/>
                <a:moveTo>
                  <a:pt x="2248" y="2850"/>
                </a:moveTo>
                <a:lnTo>
                  <a:pt x="2248" y="2850"/>
                </a:lnTo>
                <a:cubicBezTo>
                  <a:pt x="2276" y="2850"/>
                  <a:pt x="2298" y="2873"/>
                  <a:pt x="2298" y="2900"/>
                </a:cubicBezTo>
                <a:cubicBezTo>
                  <a:pt x="2298" y="2928"/>
                  <a:pt x="2276" y="2950"/>
                  <a:pt x="2248" y="2950"/>
                </a:cubicBezTo>
                <a:lnTo>
                  <a:pt x="2248" y="2950"/>
                </a:lnTo>
                <a:cubicBezTo>
                  <a:pt x="2220" y="2950"/>
                  <a:pt x="2198" y="2928"/>
                  <a:pt x="2198" y="2900"/>
                </a:cubicBezTo>
                <a:cubicBezTo>
                  <a:pt x="2198" y="2873"/>
                  <a:pt x="2220" y="2850"/>
                  <a:pt x="2248" y="2850"/>
                </a:cubicBezTo>
                <a:close/>
                <a:moveTo>
                  <a:pt x="2448" y="2850"/>
                </a:moveTo>
                <a:lnTo>
                  <a:pt x="2448" y="2850"/>
                </a:lnTo>
                <a:cubicBezTo>
                  <a:pt x="2476" y="2850"/>
                  <a:pt x="2498" y="2873"/>
                  <a:pt x="2498" y="2900"/>
                </a:cubicBezTo>
                <a:cubicBezTo>
                  <a:pt x="2498" y="2928"/>
                  <a:pt x="2476" y="2950"/>
                  <a:pt x="2448" y="2950"/>
                </a:cubicBezTo>
                <a:lnTo>
                  <a:pt x="2448" y="2950"/>
                </a:lnTo>
                <a:cubicBezTo>
                  <a:pt x="2421" y="2950"/>
                  <a:pt x="2398" y="2928"/>
                  <a:pt x="2398" y="2900"/>
                </a:cubicBezTo>
                <a:cubicBezTo>
                  <a:pt x="2398" y="2873"/>
                  <a:pt x="2421" y="2850"/>
                  <a:pt x="2448" y="2850"/>
                </a:cubicBezTo>
                <a:close/>
                <a:moveTo>
                  <a:pt x="2648" y="2850"/>
                </a:moveTo>
                <a:lnTo>
                  <a:pt x="2648" y="2850"/>
                </a:lnTo>
                <a:cubicBezTo>
                  <a:pt x="2676" y="2850"/>
                  <a:pt x="2698" y="2873"/>
                  <a:pt x="2698" y="2900"/>
                </a:cubicBezTo>
                <a:cubicBezTo>
                  <a:pt x="2698" y="2928"/>
                  <a:pt x="2676" y="2950"/>
                  <a:pt x="2648" y="2950"/>
                </a:cubicBezTo>
                <a:lnTo>
                  <a:pt x="2648" y="2950"/>
                </a:lnTo>
                <a:cubicBezTo>
                  <a:pt x="2621" y="2950"/>
                  <a:pt x="2598" y="2928"/>
                  <a:pt x="2598" y="2900"/>
                </a:cubicBezTo>
                <a:cubicBezTo>
                  <a:pt x="2598" y="2873"/>
                  <a:pt x="2621" y="2850"/>
                  <a:pt x="2648" y="2850"/>
                </a:cubicBezTo>
                <a:close/>
                <a:moveTo>
                  <a:pt x="2848" y="2850"/>
                </a:moveTo>
                <a:lnTo>
                  <a:pt x="2848" y="2850"/>
                </a:lnTo>
                <a:cubicBezTo>
                  <a:pt x="2876" y="2850"/>
                  <a:pt x="2898" y="2873"/>
                  <a:pt x="2898" y="2900"/>
                </a:cubicBezTo>
                <a:cubicBezTo>
                  <a:pt x="2898" y="2928"/>
                  <a:pt x="2876" y="2950"/>
                  <a:pt x="2848" y="2950"/>
                </a:cubicBezTo>
                <a:lnTo>
                  <a:pt x="2848" y="2950"/>
                </a:lnTo>
                <a:cubicBezTo>
                  <a:pt x="2821" y="2950"/>
                  <a:pt x="2798" y="2928"/>
                  <a:pt x="2798" y="2900"/>
                </a:cubicBezTo>
                <a:cubicBezTo>
                  <a:pt x="2798" y="2873"/>
                  <a:pt x="2821" y="2850"/>
                  <a:pt x="2848" y="2850"/>
                </a:cubicBezTo>
                <a:close/>
                <a:moveTo>
                  <a:pt x="3048" y="2850"/>
                </a:moveTo>
                <a:lnTo>
                  <a:pt x="3049" y="2850"/>
                </a:lnTo>
                <a:cubicBezTo>
                  <a:pt x="3076" y="2850"/>
                  <a:pt x="3099" y="2873"/>
                  <a:pt x="3099" y="2900"/>
                </a:cubicBezTo>
                <a:cubicBezTo>
                  <a:pt x="3099" y="2928"/>
                  <a:pt x="3076" y="2950"/>
                  <a:pt x="3049" y="2950"/>
                </a:cubicBezTo>
                <a:lnTo>
                  <a:pt x="3048" y="2950"/>
                </a:lnTo>
                <a:cubicBezTo>
                  <a:pt x="3021" y="2950"/>
                  <a:pt x="2998" y="2928"/>
                  <a:pt x="2998" y="2900"/>
                </a:cubicBezTo>
                <a:cubicBezTo>
                  <a:pt x="2998" y="2873"/>
                  <a:pt x="3021" y="2850"/>
                  <a:pt x="3048" y="2850"/>
                </a:cubicBezTo>
                <a:close/>
                <a:moveTo>
                  <a:pt x="3249" y="2850"/>
                </a:moveTo>
                <a:lnTo>
                  <a:pt x="3249" y="2850"/>
                </a:lnTo>
                <a:cubicBezTo>
                  <a:pt x="3276" y="2850"/>
                  <a:pt x="3299" y="2873"/>
                  <a:pt x="3299" y="2900"/>
                </a:cubicBezTo>
                <a:cubicBezTo>
                  <a:pt x="3299" y="2928"/>
                  <a:pt x="3276" y="2950"/>
                  <a:pt x="3249" y="2950"/>
                </a:cubicBezTo>
                <a:lnTo>
                  <a:pt x="3249" y="2950"/>
                </a:lnTo>
                <a:cubicBezTo>
                  <a:pt x="3221" y="2950"/>
                  <a:pt x="3199" y="2928"/>
                  <a:pt x="3199" y="2900"/>
                </a:cubicBezTo>
                <a:cubicBezTo>
                  <a:pt x="3199" y="2873"/>
                  <a:pt x="3221" y="2850"/>
                  <a:pt x="3249" y="2850"/>
                </a:cubicBezTo>
                <a:close/>
                <a:moveTo>
                  <a:pt x="3449" y="2850"/>
                </a:moveTo>
                <a:lnTo>
                  <a:pt x="3449" y="2850"/>
                </a:lnTo>
                <a:cubicBezTo>
                  <a:pt x="3476" y="2850"/>
                  <a:pt x="3499" y="2873"/>
                  <a:pt x="3499" y="2900"/>
                </a:cubicBezTo>
                <a:cubicBezTo>
                  <a:pt x="3499" y="2928"/>
                  <a:pt x="3476" y="2950"/>
                  <a:pt x="3449" y="2950"/>
                </a:cubicBezTo>
                <a:lnTo>
                  <a:pt x="3449" y="2950"/>
                </a:lnTo>
                <a:cubicBezTo>
                  <a:pt x="3421" y="2950"/>
                  <a:pt x="3399" y="2928"/>
                  <a:pt x="3399" y="2900"/>
                </a:cubicBezTo>
                <a:cubicBezTo>
                  <a:pt x="3399" y="2873"/>
                  <a:pt x="3421" y="2850"/>
                  <a:pt x="3449" y="2850"/>
                </a:cubicBezTo>
                <a:close/>
                <a:moveTo>
                  <a:pt x="3649" y="2850"/>
                </a:moveTo>
                <a:lnTo>
                  <a:pt x="3649" y="2850"/>
                </a:lnTo>
                <a:cubicBezTo>
                  <a:pt x="3676" y="2850"/>
                  <a:pt x="3699" y="2873"/>
                  <a:pt x="3699" y="2900"/>
                </a:cubicBezTo>
                <a:cubicBezTo>
                  <a:pt x="3699" y="2928"/>
                  <a:pt x="3676" y="2950"/>
                  <a:pt x="3649" y="2950"/>
                </a:cubicBezTo>
                <a:lnTo>
                  <a:pt x="3649" y="2950"/>
                </a:lnTo>
                <a:cubicBezTo>
                  <a:pt x="3621" y="2950"/>
                  <a:pt x="3599" y="2928"/>
                  <a:pt x="3599" y="2900"/>
                </a:cubicBezTo>
                <a:cubicBezTo>
                  <a:pt x="3599" y="2873"/>
                  <a:pt x="3621" y="2850"/>
                  <a:pt x="3649" y="2850"/>
                </a:cubicBezTo>
                <a:close/>
                <a:moveTo>
                  <a:pt x="3849" y="2850"/>
                </a:moveTo>
                <a:lnTo>
                  <a:pt x="3849" y="2850"/>
                </a:lnTo>
                <a:cubicBezTo>
                  <a:pt x="3877" y="2850"/>
                  <a:pt x="3899" y="2873"/>
                  <a:pt x="3899" y="2900"/>
                </a:cubicBezTo>
                <a:cubicBezTo>
                  <a:pt x="3899" y="2928"/>
                  <a:pt x="3877" y="2950"/>
                  <a:pt x="3849" y="2950"/>
                </a:cubicBezTo>
                <a:lnTo>
                  <a:pt x="3849" y="2950"/>
                </a:lnTo>
                <a:cubicBezTo>
                  <a:pt x="3821" y="2950"/>
                  <a:pt x="3799" y="2928"/>
                  <a:pt x="3799" y="2900"/>
                </a:cubicBezTo>
                <a:cubicBezTo>
                  <a:pt x="3799" y="2873"/>
                  <a:pt x="3821" y="2850"/>
                  <a:pt x="3849" y="2850"/>
                </a:cubicBezTo>
                <a:close/>
                <a:moveTo>
                  <a:pt x="4049" y="2850"/>
                </a:moveTo>
                <a:lnTo>
                  <a:pt x="4049" y="2850"/>
                </a:lnTo>
                <a:cubicBezTo>
                  <a:pt x="4077" y="2850"/>
                  <a:pt x="4099" y="2873"/>
                  <a:pt x="4099" y="2900"/>
                </a:cubicBezTo>
                <a:cubicBezTo>
                  <a:pt x="4099" y="2928"/>
                  <a:pt x="4077" y="2950"/>
                  <a:pt x="4049" y="2950"/>
                </a:cubicBezTo>
                <a:lnTo>
                  <a:pt x="4049" y="2950"/>
                </a:lnTo>
                <a:cubicBezTo>
                  <a:pt x="4021" y="2950"/>
                  <a:pt x="3999" y="2928"/>
                  <a:pt x="3999" y="2900"/>
                </a:cubicBezTo>
                <a:cubicBezTo>
                  <a:pt x="3999" y="2873"/>
                  <a:pt x="4021" y="2850"/>
                  <a:pt x="4049" y="2850"/>
                </a:cubicBezTo>
                <a:close/>
                <a:moveTo>
                  <a:pt x="4249" y="2850"/>
                </a:moveTo>
                <a:lnTo>
                  <a:pt x="4249" y="2850"/>
                </a:lnTo>
                <a:cubicBezTo>
                  <a:pt x="4277" y="2850"/>
                  <a:pt x="4299" y="2873"/>
                  <a:pt x="4299" y="2900"/>
                </a:cubicBezTo>
                <a:cubicBezTo>
                  <a:pt x="4299" y="2928"/>
                  <a:pt x="4277" y="2950"/>
                  <a:pt x="4249" y="2950"/>
                </a:cubicBezTo>
                <a:lnTo>
                  <a:pt x="4249" y="2950"/>
                </a:lnTo>
                <a:cubicBezTo>
                  <a:pt x="4221" y="2950"/>
                  <a:pt x="4199" y="2928"/>
                  <a:pt x="4199" y="2900"/>
                </a:cubicBezTo>
                <a:cubicBezTo>
                  <a:pt x="4199" y="2873"/>
                  <a:pt x="4221" y="2850"/>
                  <a:pt x="4249" y="2850"/>
                </a:cubicBezTo>
                <a:close/>
                <a:moveTo>
                  <a:pt x="4449" y="2850"/>
                </a:moveTo>
                <a:lnTo>
                  <a:pt x="4449" y="2850"/>
                </a:lnTo>
                <a:cubicBezTo>
                  <a:pt x="4477" y="2850"/>
                  <a:pt x="4499" y="2873"/>
                  <a:pt x="4499" y="2900"/>
                </a:cubicBezTo>
                <a:cubicBezTo>
                  <a:pt x="4499" y="2928"/>
                  <a:pt x="4477" y="2950"/>
                  <a:pt x="4449" y="2950"/>
                </a:cubicBezTo>
                <a:lnTo>
                  <a:pt x="4449" y="2950"/>
                </a:lnTo>
                <a:cubicBezTo>
                  <a:pt x="4422" y="2950"/>
                  <a:pt x="4399" y="2928"/>
                  <a:pt x="4399" y="2900"/>
                </a:cubicBezTo>
                <a:cubicBezTo>
                  <a:pt x="4399" y="2873"/>
                  <a:pt x="4422" y="2850"/>
                  <a:pt x="4449" y="2850"/>
                </a:cubicBezTo>
                <a:close/>
                <a:moveTo>
                  <a:pt x="4649" y="2850"/>
                </a:moveTo>
                <a:lnTo>
                  <a:pt x="4649" y="2850"/>
                </a:lnTo>
                <a:cubicBezTo>
                  <a:pt x="4677" y="2850"/>
                  <a:pt x="4699" y="2873"/>
                  <a:pt x="4699" y="2900"/>
                </a:cubicBezTo>
                <a:cubicBezTo>
                  <a:pt x="4699" y="2928"/>
                  <a:pt x="4677" y="2950"/>
                  <a:pt x="4649" y="2950"/>
                </a:cubicBezTo>
                <a:lnTo>
                  <a:pt x="4649" y="2950"/>
                </a:lnTo>
                <a:cubicBezTo>
                  <a:pt x="4622" y="2950"/>
                  <a:pt x="4599" y="2928"/>
                  <a:pt x="4599" y="2900"/>
                </a:cubicBezTo>
                <a:cubicBezTo>
                  <a:pt x="4599" y="2873"/>
                  <a:pt x="4622" y="2850"/>
                  <a:pt x="4649" y="2850"/>
                </a:cubicBezTo>
                <a:close/>
                <a:moveTo>
                  <a:pt x="4849" y="2850"/>
                </a:moveTo>
                <a:lnTo>
                  <a:pt x="4849" y="2850"/>
                </a:lnTo>
                <a:cubicBezTo>
                  <a:pt x="4877" y="2850"/>
                  <a:pt x="4899" y="2873"/>
                  <a:pt x="4899" y="2900"/>
                </a:cubicBezTo>
                <a:cubicBezTo>
                  <a:pt x="4899" y="2928"/>
                  <a:pt x="4877" y="2950"/>
                  <a:pt x="4849" y="2950"/>
                </a:cubicBezTo>
                <a:lnTo>
                  <a:pt x="4849" y="2950"/>
                </a:lnTo>
                <a:cubicBezTo>
                  <a:pt x="4822" y="2950"/>
                  <a:pt x="4799" y="2928"/>
                  <a:pt x="4799" y="2900"/>
                </a:cubicBezTo>
                <a:cubicBezTo>
                  <a:pt x="4799" y="2873"/>
                  <a:pt x="4822" y="2850"/>
                  <a:pt x="4849" y="2850"/>
                </a:cubicBezTo>
                <a:close/>
                <a:moveTo>
                  <a:pt x="5049" y="2850"/>
                </a:moveTo>
                <a:lnTo>
                  <a:pt x="5050" y="2850"/>
                </a:lnTo>
                <a:cubicBezTo>
                  <a:pt x="5077" y="2850"/>
                  <a:pt x="5100" y="2873"/>
                  <a:pt x="5100" y="2900"/>
                </a:cubicBezTo>
                <a:cubicBezTo>
                  <a:pt x="5100" y="2928"/>
                  <a:pt x="5077" y="2950"/>
                  <a:pt x="5050" y="2950"/>
                </a:cubicBezTo>
                <a:lnTo>
                  <a:pt x="5049" y="2950"/>
                </a:lnTo>
                <a:cubicBezTo>
                  <a:pt x="5022" y="2950"/>
                  <a:pt x="4999" y="2928"/>
                  <a:pt x="4999" y="2900"/>
                </a:cubicBezTo>
                <a:cubicBezTo>
                  <a:pt x="4999" y="2873"/>
                  <a:pt x="5022" y="2850"/>
                  <a:pt x="5049" y="2850"/>
                </a:cubicBezTo>
                <a:close/>
                <a:moveTo>
                  <a:pt x="5250" y="2850"/>
                </a:moveTo>
                <a:lnTo>
                  <a:pt x="5250" y="2850"/>
                </a:lnTo>
                <a:cubicBezTo>
                  <a:pt x="5277" y="2850"/>
                  <a:pt x="5300" y="2873"/>
                  <a:pt x="5300" y="2900"/>
                </a:cubicBezTo>
                <a:cubicBezTo>
                  <a:pt x="5300" y="2928"/>
                  <a:pt x="5277" y="2950"/>
                  <a:pt x="5250" y="2950"/>
                </a:cubicBezTo>
                <a:lnTo>
                  <a:pt x="5250" y="2950"/>
                </a:lnTo>
                <a:cubicBezTo>
                  <a:pt x="5222" y="2950"/>
                  <a:pt x="5200" y="2928"/>
                  <a:pt x="5200" y="2900"/>
                </a:cubicBezTo>
                <a:cubicBezTo>
                  <a:pt x="5200" y="2873"/>
                  <a:pt x="5222" y="2850"/>
                  <a:pt x="5250" y="2850"/>
                </a:cubicBezTo>
                <a:close/>
                <a:moveTo>
                  <a:pt x="5450" y="2850"/>
                </a:moveTo>
                <a:lnTo>
                  <a:pt x="5450" y="2850"/>
                </a:lnTo>
                <a:cubicBezTo>
                  <a:pt x="5477" y="2850"/>
                  <a:pt x="5500" y="2873"/>
                  <a:pt x="5500" y="2900"/>
                </a:cubicBezTo>
                <a:cubicBezTo>
                  <a:pt x="5500" y="2928"/>
                  <a:pt x="5477" y="2950"/>
                  <a:pt x="5450" y="2950"/>
                </a:cubicBezTo>
                <a:lnTo>
                  <a:pt x="5450" y="2950"/>
                </a:lnTo>
                <a:cubicBezTo>
                  <a:pt x="5422" y="2950"/>
                  <a:pt x="5400" y="2928"/>
                  <a:pt x="5400" y="2900"/>
                </a:cubicBezTo>
                <a:cubicBezTo>
                  <a:pt x="5400" y="2873"/>
                  <a:pt x="5422" y="2850"/>
                  <a:pt x="5450" y="2850"/>
                </a:cubicBezTo>
                <a:close/>
                <a:moveTo>
                  <a:pt x="5650" y="2850"/>
                </a:moveTo>
                <a:lnTo>
                  <a:pt x="5650" y="2850"/>
                </a:lnTo>
                <a:cubicBezTo>
                  <a:pt x="5677" y="2850"/>
                  <a:pt x="5700" y="2873"/>
                  <a:pt x="5700" y="2900"/>
                </a:cubicBezTo>
                <a:cubicBezTo>
                  <a:pt x="5700" y="2928"/>
                  <a:pt x="5677" y="2950"/>
                  <a:pt x="5650" y="2950"/>
                </a:cubicBezTo>
                <a:lnTo>
                  <a:pt x="5650" y="2950"/>
                </a:lnTo>
                <a:cubicBezTo>
                  <a:pt x="5622" y="2950"/>
                  <a:pt x="5600" y="2928"/>
                  <a:pt x="5600" y="2900"/>
                </a:cubicBezTo>
                <a:cubicBezTo>
                  <a:pt x="5600" y="2873"/>
                  <a:pt x="5622" y="2850"/>
                  <a:pt x="5650" y="2850"/>
                </a:cubicBezTo>
                <a:close/>
                <a:moveTo>
                  <a:pt x="5850" y="2850"/>
                </a:moveTo>
                <a:lnTo>
                  <a:pt x="5850" y="2850"/>
                </a:lnTo>
                <a:cubicBezTo>
                  <a:pt x="5878" y="2850"/>
                  <a:pt x="5900" y="2873"/>
                  <a:pt x="5900" y="2900"/>
                </a:cubicBezTo>
                <a:cubicBezTo>
                  <a:pt x="5900" y="2928"/>
                  <a:pt x="5878" y="2950"/>
                  <a:pt x="5850" y="2950"/>
                </a:cubicBezTo>
                <a:lnTo>
                  <a:pt x="5850" y="2950"/>
                </a:lnTo>
                <a:cubicBezTo>
                  <a:pt x="5822" y="2950"/>
                  <a:pt x="5800" y="2928"/>
                  <a:pt x="5800" y="2900"/>
                </a:cubicBezTo>
                <a:cubicBezTo>
                  <a:pt x="5800" y="2873"/>
                  <a:pt x="5822" y="2850"/>
                  <a:pt x="5850" y="2850"/>
                </a:cubicBezTo>
                <a:close/>
                <a:moveTo>
                  <a:pt x="6050" y="2850"/>
                </a:moveTo>
                <a:lnTo>
                  <a:pt x="6050" y="2850"/>
                </a:lnTo>
                <a:cubicBezTo>
                  <a:pt x="6078" y="2850"/>
                  <a:pt x="6100" y="2873"/>
                  <a:pt x="6100" y="2900"/>
                </a:cubicBezTo>
                <a:cubicBezTo>
                  <a:pt x="6100" y="2928"/>
                  <a:pt x="6078" y="2950"/>
                  <a:pt x="6050" y="2950"/>
                </a:cubicBezTo>
                <a:lnTo>
                  <a:pt x="6050" y="2950"/>
                </a:lnTo>
                <a:cubicBezTo>
                  <a:pt x="6022" y="2950"/>
                  <a:pt x="6000" y="2928"/>
                  <a:pt x="6000" y="2900"/>
                </a:cubicBezTo>
                <a:cubicBezTo>
                  <a:pt x="6000" y="2873"/>
                  <a:pt x="6022" y="2850"/>
                  <a:pt x="6050" y="2850"/>
                </a:cubicBezTo>
                <a:close/>
                <a:moveTo>
                  <a:pt x="6250" y="2850"/>
                </a:moveTo>
                <a:lnTo>
                  <a:pt x="6250" y="2850"/>
                </a:lnTo>
                <a:cubicBezTo>
                  <a:pt x="6278" y="2850"/>
                  <a:pt x="6300" y="2873"/>
                  <a:pt x="6300" y="2900"/>
                </a:cubicBezTo>
                <a:cubicBezTo>
                  <a:pt x="6300" y="2928"/>
                  <a:pt x="6278" y="2950"/>
                  <a:pt x="6250" y="2950"/>
                </a:cubicBezTo>
                <a:lnTo>
                  <a:pt x="6250" y="2950"/>
                </a:lnTo>
                <a:cubicBezTo>
                  <a:pt x="6222" y="2950"/>
                  <a:pt x="6200" y="2928"/>
                  <a:pt x="6200" y="2900"/>
                </a:cubicBezTo>
                <a:cubicBezTo>
                  <a:pt x="6200" y="2873"/>
                  <a:pt x="6222" y="2850"/>
                  <a:pt x="6250" y="2850"/>
                </a:cubicBezTo>
                <a:close/>
                <a:moveTo>
                  <a:pt x="6450" y="2850"/>
                </a:moveTo>
                <a:lnTo>
                  <a:pt x="6450" y="2850"/>
                </a:lnTo>
                <a:cubicBezTo>
                  <a:pt x="6478" y="2850"/>
                  <a:pt x="6500" y="2873"/>
                  <a:pt x="6500" y="2900"/>
                </a:cubicBezTo>
                <a:cubicBezTo>
                  <a:pt x="6500" y="2928"/>
                  <a:pt x="6478" y="2950"/>
                  <a:pt x="6450" y="2950"/>
                </a:cubicBezTo>
                <a:lnTo>
                  <a:pt x="6450" y="2950"/>
                </a:lnTo>
                <a:cubicBezTo>
                  <a:pt x="6423" y="2950"/>
                  <a:pt x="6400" y="2928"/>
                  <a:pt x="6400" y="2900"/>
                </a:cubicBezTo>
                <a:cubicBezTo>
                  <a:pt x="6400" y="2873"/>
                  <a:pt x="6423" y="2850"/>
                  <a:pt x="6450" y="2850"/>
                </a:cubicBezTo>
                <a:close/>
                <a:moveTo>
                  <a:pt x="6650" y="2850"/>
                </a:moveTo>
                <a:lnTo>
                  <a:pt x="6650" y="2850"/>
                </a:lnTo>
                <a:cubicBezTo>
                  <a:pt x="6678" y="2850"/>
                  <a:pt x="6700" y="2873"/>
                  <a:pt x="6700" y="2900"/>
                </a:cubicBezTo>
                <a:cubicBezTo>
                  <a:pt x="6700" y="2928"/>
                  <a:pt x="6678" y="2950"/>
                  <a:pt x="6650" y="2950"/>
                </a:cubicBezTo>
                <a:lnTo>
                  <a:pt x="6650" y="2950"/>
                </a:lnTo>
                <a:cubicBezTo>
                  <a:pt x="6623" y="2950"/>
                  <a:pt x="6600" y="2928"/>
                  <a:pt x="6600" y="2900"/>
                </a:cubicBezTo>
                <a:cubicBezTo>
                  <a:pt x="6600" y="2873"/>
                  <a:pt x="6623" y="2850"/>
                  <a:pt x="6650" y="2850"/>
                </a:cubicBezTo>
                <a:close/>
                <a:moveTo>
                  <a:pt x="6850" y="2850"/>
                </a:moveTo>
                <a:lnTo>
                  <a:pt x="6850" y="2850"/>
                </a:lnTo>
                <a:cubicBezTo>
                  <a:pt x="6878" y="2850"/>
                  <a:pt x="6900" y="2873"/>
                  <a:pt x="6900" y="2900"/>
                </a:cubicBezTo>
                <a:cubicBezTo>
                  <a:pt x="6900" y="2928"/>
                  <a:pt x="6878" y="2950"/>
                  <a:pt x="6850" y="2950"/>
                </a:cubicBezTo>
                <a:lnTo>
                  <a:pt x="6850" y="2950"/>
                </a:lnTo>
                <a:cubicBezTo>
                  <a:pt x="6823" y="2950"/>
                  <a:pt x="6800" y="2928"/>
                  <a:pt x="6800" y="2900"/>
                </a:cubicBezTo>
                <a:cubicBezTo>
                  <a:pt x="6800" y="2873"/>
                  <a:pt x="6823" y="2850"/>
                  <a:pt x="6850" y="2850"/>
                </a:cubicBezTo>
                <a:close/>
                <a:moveTo>
                  <a:pt x="7050" y="2850"/>
                </a:moveTo>
                <a:lnTo>
                  <a:pt x="7051" y="2850"/>
                </a:lnTo>
                <a:cubicBezTo>
                  <a:pt x="7078" y="2850"/>
                  <a:pt x="7101" y="2873"/>
                  <a:pt x="7101" y="2900"/>
                </a:cubicBezTo>
                <a:cubicBezTo>
                  <a:pt x="7101" y="2928"/>
                  <a:pt x="7078" y="2950"/>
                  <a:pt x="7051" y="2950"/>
                </a:cubicBezTo>
                <a:lnTo>
                  <a:pt x="7050" y="2950"/>
                </a:lnTo>
                <a:cubicBezTo>
                  <a:pt x="7023" y="2950"/>
                  <a:pt x="7000" y="2928"/>
                  <a:pt x="7000" y="2900"/>
                </a:cubicBezTo>
                <a:cubicBezTo>
                  <a:pt x="7000" y="2873"/>
                  <a:pt x="7023" y="2850"/>
                  <a:pt x="7050" y="2850"/>
                </a:cubicBezTo>
                <a:close/>
                <a:moveTo>
                  <a:pt x="7251" y="2850"/>
                </a:moveTo>
                <a:lnTo>
                  <a:pt x="7251" y="2850"/>
                </a:lnTo>
                <a:cubicBezTo>
                  <a:pt x="7278" y="2850"/>
                  <a:pt x="7301" y="2873"/>
                  <a:pt x="7301" y="2900"/>
                </a:cubicBezTo>
                <a:cubicBezTo>
                  <a:pt x="7301" y="2928"/>
                  <a:pt x="7278" y="2950"/>
                  <a:pt x="7251" y="2950"/>
                </a:cubicBezTo>
                <a:lnTo>
                  <a:pt x="7251" y="2950"/>
                </a:lnTo>
                <a:cubicBezTo>
                  <a:pt x="7223" y="2950"/>
                  <a:pt x="7201" y="2928"/>
                  <a:pt x="7201" y="2900"/>
                </a:cubicBezTo>
                <a:cubicBezTo>
                  <a:pt x="7201" y="2873"/>
                  <a:pt x="7223" y="2850"/>
                  <a:pt x="7251" y="2850"/>
                </a:cubicBezTo>
                <a:close/>
                <a:moveTo>
                  <a:pt x="7435" y="2833"/>
                </a:moveTo>
                <a:lnTo>
                  <a:pt x="7435" y="2833"/>
                </a:lnTo>
                <a:cubicBezTo>
                  <a:pt x="7462" y="2826"/>
                  <a:pt x="7489" y="2841"/>
                  <a:pt x="7497" y="2868"/>
                </a:cubicBezTo>
                <a:cubicBezTo>
                  <a:pt x="7505" y="2894"/>
                  <a:pt x="7489" y="2922"/>
                  <a:pt x="7463" y="2930"/>
                </a:cubicBezTo>
                <a:lnTo>
                  <a:pt x="7463" y="2930"/>
                </a:lnTo>
                <a:cubicBezTo>
                  <a:pt x="7436" y="2937"/>
                  <a:pt x="7408" y="2922"/>
                  <a:pt x="7401" y="2895"/>
                </a:cubicBezTo>
                <a:cubicBezTo>
                  <a:pt x="7393" y="2869"/>
                  <a:pt x="7409" y="2841"/>
                  <a:pt x="7435" y="2833"/>
                </a:cubicBezTo>
                <a:close/>
                <a:moveTo>
                  <a:pt x="7590" y="2751"/>
                </a:moveTo>
                <a:lnTo>
                  <a:pt x="7590" y="2751"/>
                </a:lnTo>
                <a:cubicBezTo>
                  <a:pt x="7610" y="2732"/>
                  <a:pt x="7642" y="2733"/>
                  <a:pt x="7661" y="2754"/>
                </a:cubicBezTo>
                <a:cubicBezTo>
                  <a:pt x="7679" y="2774"/>
                  <a:pt x="7678" y="2806"/>
                  <a:pt x="7658" y="2824"/>
                </a:cubicBezTo>
                <a:lnTo>
                  <a:pt x="7658" y="2824"/>
                </a:lnTo>
                <a:cubicBezTo>
                  <a:pt x="7637" y="2843"/>
                  <a:pt x="7606" y="2842"/>
                  <a:pt x="7587" y="2821"/>
                </a:cubicBezTo>
                <a:cubicBezTo>
                  <a:pt x="7568" y="2801"/>
                  <a:pt x="7570" y="2770"/>
                  <a:pt x="7590" y="2751"/>
                </a:cubicBezTo>
                <a:close/>
                <a:moveTo>
                  <a:pt x="7700" y="2609"/>
                </a:moveTo>
                <a:lnTo>
                  <a:pt x="7700" y="2609"/>
                </a:lnTo>
                <a:cubicBezTo>
                  <a:pt x="7711" y="2584"/>
                  <a:pt x="7741" y="2573"/>
                  <a:pt x="7766" y="2585"/>
                </a:cubicBezTo>
                <a:cubicBezTo>
                  <a:pt x="7791" y="2597"/>
                  <a:pt x="7802" y="2626"/>
                  <a:pt x="7790" y="2651"/>
                </a:cubicBezTo>
                <a:lnTo>
                  <a:pt x="7790" y="2652"/>
                </a:lnTo>
                <a:cubicBezTo>
                  <a:pt x="7778" y="2677"/>
                  <a:pt x="7749" y="2687"/>
                  <a:pt x="7724" y="2676"/>
                </a:cubicBezTo>
                <a:cubicBezTo>
                  <a:pt x="7699" y="2664"/>
                  <a:pt x="7688" y="2634"/>
                  <a:pt x="7700" y="2609"/>
                </a:cubicBezTo>
                <a:close/>
                <a:moveTo>
                  <a:pt x="7741" y="2435"/>
                </a:moveTo>
                <a:lnTo>
                  <a:pt x="7741" y="2435"/>
                </a:lnTo>
                <a:cubicBezTo>
                  <a:pt x="7742" y="2408"/>
                  <a:pt x="7766" y="2386"/>
                  <a:pt x="7793" y="2387"/>
                </a:cubicBezTo>
                <a:cubicBezTo>
                  <a:pt x="7821" y="2388"/>
                  <a:pt x="7842" y="2412"/>
                  <a:pt x="7841" y="2439"/>
                </a:cubicBezTo>
                <a:lnTo>
                  <a:pt x="7841" y="2439"/>
                </a:lnTo>
                <a:cubicBezTo>
                  <a:pt x="7840" y="2467"/>
                  <a:pt x="7817" y="2488"/>
                  <a:pt x="7789" y="2487"/>
                </a:cubicBezTo>
                <a:cubicBezTo>
                  <a:pt x="7762" y="2486"/>
                  <a:pt x="7740" y="2463"/>
                  <a:pt x="7741" y="2435"/>
                </a:cubicBezTo>
                <a:close/>
                <a:moveTo>
                  <a:pt x="7742" y="2237"/>
                </a:moveTo>
                <a:lnTo>
                  <a:pt x="7742" y="2237"/>
                </a:lnTo>
                <a:cubicBezTo>
                  <a:pt x="7742" y="2210"/>
                  <a:pt x="7764" y="2187"/>
                  <a:pt x="7792" y="2187"/>
                </a:cubicBezTo>
                <a:cubicBezTo>
                  <a:pt x="7820" y="2187"/>
                  <a:pt x="7842" y="2210"/>
                  <a:pt x="7842" y="2237"/>
                </a:cubicBezTo>
                <a:lnTo>
                  <a:pt x="7842" y="2237"/>
                </a:lnTo>
                <a:cubicBezTo>
                  <a:pt x="7842" y="2265"/>
                  <a:pt x="7820" y="2287"/>
                  <a:pt x="7792" y="2287"/>
                </a:cubicBezTo>
                <a:cubicBezTo>
                  <a:pt x="7764" y="2287"/>
                  <a:pt x="7742" y="2265"/>
                  <a:pt x="7742" y="2237"/>
                </a:cubicBezTo>
                <a:close/>
                <a:moveTo>
                  <a:pt x="7742" y="2037"/>
                </a:moveTo>
                <a:lnTo>
                  <a:pt x="7742" y="2037"/>
                </a:lnTo>
                <a:cubicBezTo>
                  <a:pt x="7742" y="2009"/>
                  <a:pt x="7764" y="1987"/>
                  <a:pt x="7792" y="1987"/>
                </a:cubicBezTo>
                <a:cubicBezTo>
                  <a:pt x="7820" y="1987"/>
                  <a:pt x="7842" y="2009"/>
                  <a:pt x="7842" y="2037"/>
                </a:cubicBezTo>
                <a:lnTo>
                  <a:pt x="7842" y="2037"/>
                </a:lnTo>
                <a:cubicBezTo>
                  <a:pt x="7842" y="2065"/>
                  <a:pt x="7820" y="2087"/>
                  <a:pt x="7792" y="2087"/>
                </a:cubicBezTo>
                <a:cubicBezTo>
                  <a:pt x="7764" y="2087"/>
                  <a:pt x="7742" y="2065"/>
                  <a:pt x="7742" y="2037"/>
                </a:cubicBezTo>
                <a:close/>
                <a:moveTo>
                  <a:pt x="7742" y="1837"/>
                </a:moveTo>
                <a:lnTo>
                  <a:pt x="7742" y="1837"/>
                </a:lnTo>
                <a:cubicBezTo>
                  <a:pt x="7742" y="1809"/>
                  <a:pt x="7764" y="1787"/>
                  <a:pt x="7792" y="1787"/>
                </a:cubicBezTo>
                <a:cubicBezTo>
                  <a:pt x="7820" y="1787"/>
                  <a:pt x="7842" y="1809"/>
                  <a:pt x="7842" y="1837"/>
                </a:cubicBezTo>
                <a:lnTo>
                  <a:pt x="7842" y="1837"/>
                </a:lnTo>
                <a:cubicBezTo>
                  <a:pt x="7842" y="1865"/>
                  <a:pt x="7820" y="1887"/>
                  <a:pt x="7792" y="1887"/>
                </a:cubicBezTo>
                <a:cubicBezTo>
                  <a:pt x="7764" y="1887"/>
                  <a:pt x="7742" y="1865"/>
                  <a:pt x="7742" y="1837"/>
                </a:cubicBezTo>
                <a:close/>
                <a:moveTo>
                  <a:pt x="7742" y="1637"/>
                </a:moveTo>
                <a:lnTo>
                  <a:pt x="7742" y="1637"/>
                </a:lnTo>
                <a:cubicBezTo>
                  <a:pt x="7742" y="1609"/>
                  <a:pt x="7764" y="1587"/>
                  <a:pt x="7792" y="1587"/>
                </a:cubicBezTo>
                <a:cubicBezTo>
                  <a:pt x="7820" y="1587"/>
                  <a:pt x="7842" y="1609"/>
                  <a:pt x="7842" y="1637"/>
                </a:cubicBezTo>
                <a:lnTo>
                  <a:pt x="7842" y="1637"/>
                </a:lnTo>
                <a:cubicBezTo>
                  <a:pt x="7842" y="1665"/>
                  <a:pt x="7820" y="1687"/>
                  <a:pt x="7792" y="1687"/>
                </a:cubicBezTo>
                <a:cubicBezTo>
                  <a:pt x="7764" y="1687"/>
                  <a:pt x="7742" y="1665"/>
                  <a:pt x="7742" y="1637"/>
                </a:cubicBezTo>
                <a:close/>
                <a:moveTo>
                  <a:pt x="7742" y="1437"/>
                </a:moveTo>
                <a:lnTo>
                  <a:pt x="7742" y="1437"/>
                </a:lnTo>
                <a:cubicBezTo>
                  <a:pt x="7742" y="1409"/>
                  <a:pt x="7764" y="1387"/>
                  <a:pt x="7792" y="1387"/>
                </a:cubicBezTo>
                <a:cubicBezTo>
                  <a:pt x="7820" y="1387"/>
                  <a:pt x="7842" y="1409"/>
                  <a:pt x="7842" y="1437"/>
                </a:cubicBezTo>
                <a:lnTo>
                  <a:pt x="7842" y="1437"/>
                </a:lnTo>
                <a:cubicBezTo>
                  <a:pt x="7842" y="1464"/>
                  <a:pt x="7820" y="1487"/>
                  <a:pt x="7792" y="1487"/>
                </a:cubicBezTo>
                <a:cubicBezTo>
                  <a:pt x="7764" y="1487"/>
                  <a:pt x="7742" y="1464"/>
                  <a:pt x="7742" y="1437"/>
                </a:cubicBezTo>
                <a:close/>
                <a:moveTo>
                  <a:pt x="7742" y="1237"/>
                </a:moveTo>
                <a:lnTo>
                  <a:pt x="7742" y="1237"/>
                </a:lnTo>
                <a:cubicBezTo>
                  <a:pt x="7742" y="1209"/>
                  <a:pt x="7764" y="1187"/>
                  <a:pt x="7792" y="1187"/>
                </a:cubicBezTo>
                <a:cubicBezTo>
                  <a:pt x="7820" y="1187"/>
                  <a:pt x="7842" y="1209"/>
                  <a:pt x="7842" y="1237"/>
                </a:cubicBezTo>
                <a:lnTo>
                  <a:pt x="7842" y="1237"/>
                </a:lnTo>
                <a:cubicBezTo>
                  <a:pt x="7842" y="1264"/>
                  <a:pt x="7820" y="1287"/>
                  <a:pt x="7792" y="1287"/>
                </a:cubicBezTo>
                <a:cubicBezTo>
                  <a:pt x="7764" y="1287"/>
                  <a:pt x="7742" y="1264"/>
                  <a:pt x="7742" y="1237"/>
                </a:cubicBezTo>
                <a:close/>
                <a:moveTo>
                  <a:pt x="7742" y="1037"/>
                </a:moveTo>
                <a:lnTo>
                  <a:pt x="7742" y="1037"/>
                </a:lnTo>
                <a:cubicBezTo>
                  <a:pt x="7742" y="1009"/>
                  <a:pt x="7764" y="987"/>
                  <a:pt x="7792" y="987"/>
                </a:cubicBezTo>
                <a:cubicBezTo>
                  <a:pt x="7820" y="987"/>
                  <a:pt x="7842" y="1009"/>
                  <a:pt x="7842" y="1037"/>
                </a:cubicBezTo>
                <a:lnTo>
                  <a:pt x="7842" y="1037"/>
                </a:lnTo>
                <a:cubicBezTo>
                  <a:pt x="7842" y="1064"/>
                  <a:pt x="7820" y="1087"/>
                  <a:pt x="7792" y="1087"/>
                </a:cubicBezTo>
                <a:cubicBezTo>
                  <a:pt x="7764" y="1087"/>
                  <a:pt x="7742" y="1064"/>
                  <a:pt x="7742" y="1037"/>
                </a:cubicBezTo>
                <a:close/>
                <a:moveTo>
                  <a:pt x="7742" y="837"/>
                </a:moveTo>
                <a:lnTo>
                  <a:pt x="7742" y="836"/>
                </a:lnTo>
                <a:cubicBezTo>
                  <a:pt x="7742" y="809"/>
                  <a:pt x="7764" y="786"/>
                  <a:pt x="7792" y="786"/>
                </a:cubicBezTo>
                <a:cubicBezTo>
                  <a:pt x="7820" y="786"/>
                  <a:pt x="7842" y="809"/>
                  <a:pt x="7842" y="836"/>
                </a:cubicBezTo>
                <a:lnTo>
                  <a:pt x="7842" y="837"/>
                </a:lnTo>
                <a:cubicBezTo>
                  <a:pt x="7842" y="864"/>
                  <a:pt x="7820" y="887"/>
                  <a:pt x="7792" y="887"/>
                </a:cubicBezTo>
                <a:cubicBezTo>
                  <a:pt x="7764" y="887"/>
                  <a:pt x="7742" y="864"/>
                  <a:pt x="7742" y="837"/>
                </a:cubicBezTo>
                <a:close/>
                <a:moveTo>
                  <a:pt x="7742" y="636"/>
                </a:moveTo>
                <a:lnTo>
                  <a:pt x="7742" y="636"/>
                </a:lnTo>
                <a:cubicBezTo>
                  <a:pt x="7742" y="609"/>
                  <a:pt x="7764" y="586"/>
                  <a:pt x="7792" y="586"/>
                </a:cubicBezTo>
                <a:cubicBezTo>
                  <a:pt x="7820" y="586"/>
                  <a:pt x="7842" y="609"/>
                  <a:pt x="7842" y="636"/>
                </a:cubicBezTo>
                <a:lnTo>
                  <a:pt x="7842" y="636"/>
                </a:lnTo>
                <a:cubicBezTo>
                  <a:pt x="7842" y="664"/>
                  <a:pt x="7820" y="686"/>
                  <a:pt x="7792" y="686"/>
                </a:cubicBezTo>
                <a:cubicBezTo>
                  <a:pt x="7764" y="686"/>
                  <a:pt x="7742" y="664"/>
                  <a:pt x="7742" y="636"/>
                </a:cubicBezTo>
                <a:close/>
                <a:moveTo>
                  <a:pt x="7734" y="445"/>
                </a:moveTo>
                <a:lnTo>
                  <a:pt x="7734" y="445"/>
                </a:lnTo>
                <a:cubicBezTo>
                  <a:pt x="7730" y="417"/>
                  <a:pt x="7749" y="392"/>
                  <a:pt x="7776" y="387"/>
                </a:cubicBezTo>
                <a:cubicBezTo>
                  <a:pt x="7803" y="383"/>
                  <a:pt x="7829" y="402"/>
                  <a:pt x="7833" y="429"/>
                </a:cubicBezTo>
                <a:lnTo>
                  <a:pt x="7833" y="429"/>
                </a:lnTo>
                <a:cubicBezTo>
                  <a:pt x="7837" y="456"/>
                  <a:pt x="7819" y="482"/>
                  <a:pt x="7791" y="486"/>
                </a:cubicBezTo>
                <a:cubicBezTo>
                  <a:pt x="7764" y="491"/>
                  <a:pt x="7738" y="472"/>
                  <a:pt x="7734" y="445"/>
                </a:cubicBezTo>
                <a:close/>
                <a:moveTo>
                  <a:pt x="7666" y="284"/>
                </a:moveTo>
                <a:lnTo>
                  <a:pt x="7666" y="284"/>
                </a:lnTo>
                <a:cubicBezTo>
                  <a:pt x="7650" y="262"/>
                  <a:pt x="7654" y="231"/>
                  <a:pt x="7676" y="214"/>
                </a:cubicBezTo>
                <a:cubicBezTo>
                  <a:pt x="7698" y="197"/>
                  <a:pt x="7730" y="202"/>
                  <a:pt x="7746" y="224"/>
                </a:cubicBezTo>
                <a:lnTo>
                  <a:pt x="7746" y="224"/>
                </a:lnTo>
                <a:cubicBezTo>
                  <a:pt x="7763" y="246"/>
                  <a:pt x="7759" y="277"/>
                  <a:pt x="7737" y="294"/>
                </a:cubicBezTo>
                <a:cubicBezTo>
                  <a:pt x="7715" y="310"/>
                  <a:pt x="7683" y="306"/>
                  <a:pt x="7666" y="284"/>
                </a:cubicBezTo>
                <a:close/>
                <a:moveTo>
                  <a:pt x="7535" y="161"/>
                </a:moveTo>
                <a:lnTo>
                  <a:pt x="7535" y="161"/>
                </a:lnTo>
                <a:cubicBezTo>
                  <a:pt x="7511" y="147"/>
                  <a:pt x="7504" y="116"/>
                  <a:pt x="7518" y="92"/>
                </a:cubicBezTo>
                <a:cubicBezTo>
                  <a:pt x="7533" y="69"/>
                  <a:pt x="7564" y="61"/>
                  <a:pt x="7587" y="76"/>
                </a:cubicBezTo>
                <a:lnTo>
                  <a:pt x="7587" y="76"/>
                </a:lnTo>
                <a:cubicBezTo>
                  <a:pt x="7611" y="90"/>
                  <a:pt x="7618" y="121"/>
                  <a:pt x="7604" y="145"/>
                </a:cubicBezTo>
                <a:cubicBezTo>
                  <a:pt x="7589" y="168"/>
                  <a:pt x="7558" y="176"/>
                  <a:pt x="7535" y="161"/>
                </a:cubicBezTo>
                <a:close/>
                <a:moveTo>
                  <a:pt x="7366" y="104"/>
                </a:moveTo>
                <a:lnTo>
                  <a:pt x="7365" y="104"/>
                </a:lnTo>
                <a:cubicBezTo>
                  <a:pt x="7338" y="99"/>
                  <a:pt x="7320" y="74"/>
                  <a:pt x="7324" y="46"/>
                </a:cubicBezTo>
                <a:cubicBezTo>
                  <a:pt x="7328" y="19"/>
                  <a:pt x="7354" y="0"/>
                  <a:pt x="7381" y="5"/>
                </a:cubicBezTo>
                <a:lnTo>
                  <a:pt x="7381" y="5"/>
                </a:lnTo>
                <a:cubicBezTo>
                  <a:pt x="7408" y="9"/>
                  <a:pt x="7427" y="35"/>
                  <a:pt x="7423" y="62"/>
                </a:cubicBezTo>
                <a:cubicBezTo>
                  <a:pt x="7418" y="89"/>
                  <a:pt x="7393" y="108"/>
                  <a:pt x="7366" y="104"/>
                </a:cubicBezTo>
                <a:close/>
              </a:path>
            </a:pathLst>
          </a:custGeom>
          <a:solidFill>
            <a:srgbClr val="000000"/>
          </a:solidFill>
          <a:ln w="1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Rectangle 59"/>
          <p:cNvSpPr>
            <a:spLocks noChangeArrowheads="1"/>
          </p:cNvSpPr>
          <p:nvPr/>
        </p:nvSpPr>
        <p:spPr bwMode="auto">
          <a:xfrm>
            <a:off x="4668838" y="4303713"/>
            <a:ext cx="657225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Projects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Rectangle 60"/>
          <p:cNvSpPr>
            <a:spLocks noChangeArrowheads="1"/>
          </p:cNvSpPr>
          <p:nvPr/>
        </p:nvSpPr>
        <p:spPr bwMode="auto">
          <a:xfrm>
            <a:off x="4486275" y="4454525"/>
            <a:ext cx="1025525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Administrator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Rectangle 61"/>
          <p:cNvSpPr>
            <a:spLocks noChangeArrowheads="1"/>
          </p:cNvSpPr>
          <p:nvPr/>
        </p:nvSpPr>
        <p:spPr bwMode="auto">
          <a:xfrm>
            <a:off x="7300913" y="4900613"/>
            <a:ext cx="1555750" cy="454025"/>
          </a:xfrm>
          <a:prstGeom prst="rect">
            <a:avLst/>
          </a:prstGeom>
          <a:noFill/>
          <a:ln w="1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Rectangle 62"/>
          <p:cNvSpPr>
            <a:spLocks noChangeArrowheads="1"/>
          </p:cNvSpPr>
          <p:nvPr/>
        </p:nvSpPr>
        <p:spPr bwMode="auto">
          <a:xfrm>
            <a:off x="7805738" y="4981575"/>
            <a:ext cx="627063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Project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Rectangle 63"/>
          <p:cNvSpPr>
            <a:spLocks noChangeArrowheads="1"/>
          </p:cNvSpPr>
          <p:nvPr/>
        </p:nvSpPr>
        <p:spPr bwMode="auto">
          <a:xfrm>
            <a:off x="7748588" y="5133975"/>
            <a:ext cx="744538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Manager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Freeform 64"/>
          <p:cNvSpPr>
            <a:spLocks noEditPoints="1"/>
          </p:cNvSpPr>
          <p:nvPr/>
        </p:nvSpPr>
        <p:spPr bwMode="auto">
          <a:xfrm>
            <a:off x="6251575" y="4211638"/>
            <a:ext cx="1579563" cy="468313"/>
          </a:xfrm>
          <a:custGeom>
            <a:avLst/>
            <a:gdLst>
              <a:gd name="T0" fmla="*/ 3496 w 3909"/>
              <a:gd name="T1" fmla="*/ 0 h 1479"/>
              <a:gd name="T2" fmla="*/ 3271 w 3909"/>
              <a:gd name="T3" fmla="*/ 25 h 1479"/>
              <a:gd name="T4" fmla="*/ 3095 w 3909"/>
              <a:gd name="T5" fmla="*/ 50 h 1479"/>
              <a:gd name="T6" fmla="*/ 3020 w 3909"/>
              <a:gd name="T7" fmla="*/ 25 h 1479"/>
              <a:gd name="T8" fmla="*/ 2795 w 3909"/>
              <a:gd name="T9" fmla="*/ 0 h 1479"/>
              <a:gd name="T10" fmla="*/ 2595 w 3909"/>
              <a:gd name="T11" fmla="*/ 50 h 1479"/>
              <a:gd name="T12" fmla="*/ 2495 w 3909"/>
              <a:gd name="T13" fmla="*/ 50 h 1479"/>
              <a:gd name="T14" fmla="*/ 2295 w 3909"/>
              <a:gd name="T15" fmla="*/ 0 h 1479"/>
              <a:gd name="T16" fmla="*/ 2070 w 3909"/>
              <a:gd name="T17" fmla="*/ 25 h 1479"/>
              <a:gd name="T18" fmla="*/ 1895 w 3909"/>
              <a:gd name="T19" fmla="*/ 50 h 1479"/>
              <a:gd name="T20" fmla="*/ 1820 w 3909"/>
              <a:gd name="T21" fmla="*/ 25 h 1479"/>
              <a:gd name="T22" fmla="*/ 1595 w 3909"/>
              <a:gd name="T23" fmla="*/ 0 h 1479"/>
              <a:gd name="T24" fmla="*/ 1395 w 3909"/>
              <a:gd name="T25" fmla="*/ 50 h 1479"/>
              <a:gd name="T26" fmla="*/ 1295 w 3909"/>
              <a:gd name="T27" fmla="*/ 50 h 1479"/>
              <a:gd name="T28" fmla="*/ 1094 w 3909"/>
              <a:gd name="T29" fmla="*/ 0 h 1479"/>
              <a:gd name="T30" fmla="*/ 869 w 3909"/>
              <a:gd name="T31" fmla="*/ 25 h 1479"/>
              <a:gd name="T32" fmla="*/ 694 w 3909"/>
              <a:gd name="T33" fmla="*/ 50 h 1479"/>
              <a:gd name="T34" fmla="*/ 619 w 3909"/>
              <a:gd name="T35" fmla="*/ 25 h 1479"/>
              <a:gd name="T36" fmla="*/ 394 w 3909"/>
              <a:gd name="T37" fmla="*/ 0 h 1479"/>
              <a:gd name="T38" fmla="*/ 201 w 3909"/>
              <a:gd name="T39" fmla="*/ 60 h 1479"/>
              <a:gd name="T40" fmla="*/ 125 w 3909"/>
              <a:gd name="T41" fmla="*/ 102 h 1479"/>
              <a:gd name="T42" fmla="*/ 1 w 3909"/>
              <a:gd name="T43" fmla="*/ 258 h 1479"/>
              <a:gd name="T44" fmla="*/ 25 w 3909"/>
              <a:gd name="T45" fmla="*/ 485 h 1479"/>
              <a:gd name="T46" fmla="*/ 50 w 3909"/>
              <a:gd name="T47" fmla="*/ 660 h 1479"/>
              <a:gd name="T48" fmla="*/ 25 w 3909"/>
              <a:gd name="T49" fmla="*/ 735 h 1479"/>
              <a:gd name="T50" fmla="*/ 0 w 3909"/>
              <a:gd name="T51" fmla="*/ 960 h 1479"/>
              <a:gd name="T52" fmla="*/ 50 w 3909"/>
              <a:gd name="T53" fmla="*/ 1160 h 1479"/>
              <a:gd name="T54" fmla="*/ 54 w 3909"/>
              <a:gd name="T55" fmla="*/ 1256 h 1479"/>
              <a:gd name="T56" fmla="*/ 127 w 3909"/>
              <a:gd name="T57" fmla="*/ 1441 h 1479"/>
              <a:gd name="T58" fmla="*/ 358 w 3909"/>
              <a:gd name="T59" fmla="*/ 1454 h 1479"/>
              <a:gd name="T60" fmla="*/ 534 w 3909"/>
              <a:gd name="T61" fmla="*/ 1429 h 1479"/>
              <a:gd name="T62" fmla="*/ 609 w 3909"/>
              <a:gd name="T63" fmla="*/ 1454 h 1479"/>
              <a:gd name="T64" fmla="*/ 834 w 3909"/>
              <a:gd name="T65" fmla="*/ 1479 h 1479"/>
              <a:gd name="T66" fmla="*/ 1034 w 3909"/>
              <a:gd name="T67" fmla="*/ 1429 h 1479"/>
              <a:gd name="T68" fmla="*/ 1134 w 3909"/>
              <a:gd name="T69" fmla="*/ 1429 h 1479"/>
              <a:gd name="T70" fmla="*/ 1334 w 3909"/>
              <a:gd name="T71" fmla="*/ 1479 h 1479"/>
              <a:gd name="T72" fmla="*/ 1559 w 3909"/>
              <a:gd name="T73" fmla="*/ 1454 h 1479"/>
              <a:gd name="T74" fmla="*/ 1734 w 3909"/>
              <a:gd name="T75" fmla="*/ 1429 h 1479"/>
              <a:gd name="T76" fmla="*/ 1809 w 3909"/>
              <a:gd name="T77" fmla="*/ 1454 h 1479"/>
              <a:gd name="T78" fmla="*/ 2034 w 3909"/>
              <a:gd name="T79" fmla="*/ 1479 h 1479"/>
              <a:gd name="T80" fmla="*/ 2234 w 3909"/>
              <a:gd name="T81" fmla="*/ 1429 h 1479"/>
              <a:gd name="T82" fmla="*/ 2334 w 3909"/>
              <a:gd name="T83" fmla="*/ 1429 h 1479"/>
              <a:gd name="T84" fmla="*/ 2535 w 3909"/>
              <a:gd name="T85" fmla="*/ 1479 h 1479"/>
              <a:gd name="T86" fmla="*/ 2760 w 3909"/>
              <a:gd name="T87" fmla="*/ 1454 h 1479"/>
              <a:gd name="T88" fmla="*/ 2935 w 3909"/>
              <a:gd name="T89" fmla="*/ 1429 h 1479"/>
              <a:gd name="T90" fmla="*/ 3010 w 3909"/>
              <a:gd name="T91" fmla="*/ 1454 h 1479"/>
              <a:gd name="T92" fmla="*/ 3235 w 3909"/>
              <a:gd name="T93" fmla="*/ 1479 h 1479"/>
              <a:gd name="T94" fmla="*/ 3435 w 3909"/>
              <a:gd name="T95" fmla="*/ 1429 h 1479"/>
              <a:gd name="T96" fmla="*/ 3535 w 3909"/>
              <a:gd name="T97" fmla="*/ 1429 h 1479"/>
              <a:gd name="T98" fmla="*/ 3742 w 3909"/>
              <a:gd name="T99" fmla="*/ 1461 h 1479"/>
              <a:gd name="T100" fmla="*/ 3877 w 3909"/>
              <a:gd name="T101" fmla="*/ 1275 h 1479"/>
              <a:gd name="T102" fmla="*/ 3859 w 3909"/>
              <a:gd name="T103" fmla="*/ 1101 h 1479"/>
              <a:gd name="T104" fmla="*/ 3884 w 3909"/>
              <a:gd name="T105" fmla="*/ 1026 h 1479"/>
              <a:gd name="T106" fmla="*/ 3909 w 3909"/>
              <a:gd name="T107" fmla="*/ 801 h 1479"/>
              <a:gd name="T108" fmla="*/ 3859 w 3909"/>
              <a:gd name="T109" fmla="*/ 600 h 1479"/>
              <a:gd name="T110" fmla="*/ 3859 w 3909"/>
              <a:gd name="T111" fmla="*/ 500 h 1479"/>
              <a:gd name="T112" fmla="*/ 3909 w 3909"/>
              <a:gd name="T113" fmla="*/ 300 h 1479"/>
              <a:gd name="T114" fmla="*/ 3815 w 3909"/>
              <a:gd name="T115" fmla="*/ 93 h 1479"/>
              <a:gd name="T116" fmla="*/ 3655 w 3909"/>
              <a:gd name="T117" fmla="*/ 51 h 1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909" h="1479">
                <a:moveTo>
                  <a:pt x="3596" y="50"/>
                </a:moveTo>
                <a:lnTo>
                  <a:pt x="3596" y="50"/>
                </a:lnTo>
                <a:cubicBezTo>
                  <a:pt x="3582" y="50"/>
                  <a:pt x="3571" y="39"/>
                  <a:pt x="3571" y="25"/>
                </a:cubicBezTo>
                <a:cubicBezTo>
                  <a:pt x="3571" y="12"/>
                  <a:pt x="3582" y="0"/>
                  <a:pt x="3596" y="0"/>
                </a:cubicBezTo>
                <a:lnTo>
                  <a:pt x="3596" y="0"/>
                </a:lnTo>
                <a:cubicBezTo>
                  <a:pt x="3610" y="0"/>
                  <a:pt x="3621" y="12"/>
                  <a:pt x="3621" y="25"/>
                </a:cubicBezTo>
                <a:cubicBezTo>
                  <a:pt x="3621" y="39"/>
                  <a:pt x="3610" y="50"/>
                  <a:pt x="3596" y="50"/>
                </a:cubicBezTo>
                <a:close/>
                <a:moveTo>
                  <a:pt x="3496" y="50"/>
                </a:moveTo>
                <a:lnTo>
                  <a:pt x="3496" y="50"/>
                </a:lnTo>
                <a:cubicBezTo>
                  <a:pt x="3482" y="50"/>
                  <a:pt x="3471" y="39"/>
                  <a:pt x="3471" y="25"/>
                </a:cubicBezTo>
                <a:cubicBezTo>
                  <a:pt x="3471" y="12"/>
                  <a:pt x="3482" y="0"/>
                  <a:pt x="3496" y="0"/>
                </a:cubicBezTo>
                <a:lnTo>
                  <a:pt x="3496" y="0"/>
                </a:lnTo>
                <a:cubicBezTo>
                  <a:pt x="3509" y="0"/>
                  <a:pt x="3521" y="12"/>
                  <a:pt x="3521" y="25"/>
                </a:cubicBezTo>
                <a:cubicBezTo>
                  <a:pt x="3521" y="39"/>
                  <a:pt x="3509" y="50"/>
                  <a:pt x="3496" y="50"/>
                </a:cubicBezTo>
                <a:close/>
                <a:moveTo>
                  <a:pt x="3396" y="50"/>
                </a:moveTo>
                <a:lnTo>
                  <a:pt x="3396" y="50"/>
                </a:lnTo>
                <a:cubicBezTo>
                  <a:pt x="3382" y="50"/>
                  <a:pt x="3371" y="39"/>
                  <a:pt x="3371" y="25"/>
                </a:cubicBezTo>
                <a:cubicBezTo>
                  <a:pt x="3371" y="12"/>
                  <a:pt x="3382" y="0"/>
                  <a:pt x="3396" y="0"/>
                </a:cubicBezTo>
                <a:lnTo>
                  <a:pt x="3396" y="0"/>
                </a:lnTo>
                <a:cubicBezTo>
                  <a:pt x="3409" y="0"/>
                  <a:pt x="3421" y="12"/>
                  <a:pt x="3421" y="25"/>
                </a:cubicBezTo>
                <a:cubicBezTo>
                  <a:pt x="3421" y="39"/>
                  <a:pt x="3409" y="50"/>
                  <a:pt x="3396" y="50"/>
                </a:cubicBezTo>
                <a:close/>
                <a:moveTo>
                  <a:pt x="3296" y="50"/>
                </a:moveTo>
                <a:lnTo>
                  <a:pt x="3296" y="50"/>
                </a:lnTo>
                <a:cubicBezTo>
                  <a:pt x="3282" y="50"/>
                  <a:pt x="3271" y="39"/>
                  <a:pt x="3271" y="25"/>
                </a:cubicBezTo>
                <a:cubicBezTo>
                  <a:pt x="3271" y="12"/>
                  <a:pt x="3282" y="0"/>
                  <a:pt x="3296" y="0"/>
                </a:cubicBezTo>
                <a:lnTo>
                  <a:pt x="3296" y="0"/>
                </a:lnTo>
                <a:cubicBezTo>
                  <a:pt x="3309" y="0"/>
                  <a:pt x="3321" y="12"/>
                  <a:pt x="3321" y="25"/>
                </a:cubicBezTo>
                <a:cubicBezTo>
                  <a:pt x="3321" y="39"/>
                  <a:pt x="3309" y="50"/>
                  <a:pt x="3296" y="50"/>
                </a:cubicBezTo>
                <a:close/>
                <a:moveTo>
                  <a:pt x="3196" y="50"/>
                </a:moveTo>
                <a:lnTo>
                  <a:pt x="3195" y="50"/>
                </a:lnTo>
                <a:cubicBezTo>
                  <a:pt x="3182" y="50"/>
                  <a:pt x="3170" y="39"/>
                  <a:pt x="3170" y="25"/>
                </a:cubicBezTo>
                <a:cubicBezTo>
                  <a:pt x="3170" y="12"/>
                  <a:pt x="3182" y="0"/>
                  <a:pt x="3195" y="0"/>
                </a:cubicBezTo>
                <a:lnTo>
                  <a:pt x="3196" y="0"/>
                </a:lnTo>
                <a:cubicBezTo>
                  <a:pt x="3209" y="0"/>
                  <a:pt x="3221" y="12"/>
                  <a:pt x="3221" y="25"/>
                </a:cubicBezTo>
                <a:cubicBezTo>
                  <a:pt x="3221" y="39"/>
                  <a:pt x="3209" y="50"/>
                  <a:pt x="3196" y="50"/>
                </a:cubicBezTo>
                <a:close/>
                <a:moveTo>
                  <a:pt x="3095" y="50"/>
                </a:moveTo>
                <a:lnTo>
                  <a:pt x="3095" y="50"/>
                </a:lnTo>
                <a:cubicBezTo>
                  <a:pt x="3082" y="50"/>
                  <a:pt x="3070" y="39"/>
                  <a:pt x="3070" y="25"/>
                </a:cubicBezTo>
                <a:cubicBezTo>
                  <a:pt x="3070" y="12"/>
                  <a:pt x="3082" y="0"/>
                  <a:pt x="3095" y="0"/>
                </a:cubicBezTo>
                <a:lnTo>
                  <a:pt x="3095" y="0"/>
                </a:lnTo>
                <a:cubicBezTo>
                  <a:pt x="3109" y="0"/>
                  <a:pt x="3120" y="12"/>
                  <a:pt x="3120" y="25"/>
                </a:cubicBezTo>
                <a:cubicBezTo>
                  <a:pt x="3120" y="39"/>
                  <a:pt x="3109" y="50"/>
                  <a:pt x="3095" y="50"/>
                </a:cubicBezTo>
                <a:close/>
                <a:moveTo>
                  <a:pt x="2995" y="50"/>
                </a:moveTo>
                <a:lnTo>
                  <a:pt x="2995" y="50"/>
                </a:lnTo>
                <a:cubicBezTo>
                  <a:pt x="2982" y="50"/>
                  <a:pt x="2970" y="39"/>
                  <a:pt x="2970" y="25"/>
                </a:cubicBezTo>
                <a:cubicBezTo>
                  <a:pt x="2970" y="12"/>
                  <a:pt x="2982" y="0"/>
                  <a:pt x="2995" y="0"/>
                </a:cubicBezTo>
                <a:lnTo>
                  <a:pt x="2995" y="0"/>
                </a:lnTo>
                <a:cubicBezTo>
                  <a:pt x="3009" y="0"/>
                  <a:pt x="3020" y="12"/>
                  <a:pt x="3020" y="25"/>
                </a:cubicBezTo>
                <a:cubicBezTo>
                  <a:pt x="3020" y="39"/>
                  <a:pt x="3009" y="50"/>
                  <a:pt x="2995" y="50"/>
                </a:cubicBezTo>
                <a:close/>
                <a:moveTo>
                  <a:pt x="2895" y="50"/>
                </a:moveTo>
                <a:lnTo>
                  <a:pt x="2895" y="50"/>
                </a:lnTo>
                <a:cubicBezTo>
                  <a:pt x="2882" y="50"/>
                  <a:pt x="2870" y="39"/>
                  <a:pt x="2870" y="25"/>
                </a:cubicBezTo>
                <a:cubicBezTo>
                  <a:pt x="2870" y="12"/>
                  <a:pt x="2882" y="0"/>
                  <a:pt x="2895" y="0"/>
                </a:cubicBezTo>
                <a:lnTo>
                  <a:pt x="2895" y="0"/>
                </a:lnTo>
                <a:cubicBezTo>
                  <a:pt x="2909" y="0"/>
                  <a:pt x="2920" y="12"/>
                  <a:pt x="2920" y="25"/>
                </a:cubicBezTo>
                <a:cubicBezTo>
                  <a:pt x="2920" y="39"/>
                  <a:pt x="2909" y="50"/>
                  <a:pt x="2895" y="50"/>
                </a:cubicBezTo>
                <a:close/>
                <a:moveTo>
                  <a:pt x="2795" y="50"/>
                </a:moveTo>
                <a:lnTo>
                  <a:pt x="2795" y="50"/>
                </a:lnTo>
                <a:cubicBezTo>
                  <a:pt x="2781" y="50"/>
                  <a:pt x="2770" y="39"/>
                  <a:pt x="2770" y="25"/>
                </a:cubicBezTo>
                <a:cubicBezTo>
                  <a:pt x="2770" y="12"/>
                  <a:pt x="2781" y="0"/>
                  <a:pt x="2795" y="0"/>
                </a:cubicBezTo>
                <a:lnTo>
                  <a:pt x="2795" y="0"/>
                </a:lnTo>
                <a:cubicBezTo>
                  <a:pt x="2809" y="0"/>
                  <a:pt x="2820" y="12"/>
                  <a:pt x="2820" y="25"/>
                </a:cubicBezTo>
                <a:cubicBezTo>
                  <a:pt x="2820" y="39"/>
                  <a:pt x="2809" y="50"/>
                  <a:pt x="2795" y="50"/>
                </a:cubicBezTo>
                <a:close/>
                <a:moveTo>
                  <a:pt x="2695" y="50"/>
                </a:moveTo>
                <a:lnTo>
                  <a:pt x="2695" y="50"/>
                </a:lnTo>
                <a:cubicBezTo>
                  <a:pt x="2681" y="50"/>
                  <a:pt x="2670" y="39"/>
                  <a:pt x="2670" y="25"/>
                </a:cubicBezTo>
                <a:cubicBezTo>
                  <a:pt x="2670" y="12"/>
                  <a:pt x="2681" y="0"/>
                  <a:pt x="2695" y="0"/>
                </a:cubicBezTo>
                <a:lnTo>
                  <a:pt x="2695" y="0"/>
                </a:lnTo>
                <a:cubicBezTo>
                  <a:pt x="2709" y="0"/>
                  <a:pt x="2720" y="12"/>
                  <a:pt x="2720" y="25"/>
                </a:cubicBezTo>
                <a:cubicBezTo>
                  <a:pt x="2720" y="39"/>
                  <a:pt x="2709" y="50"/>
                  <a:pt x="2695" y="50"/>
                </a:cubicBezTo>
                <a:close/>
                <a:moveTo>
                  <a:pt x="2595" y="50"/>
                </a:moveTo>
                <a:lnTo>
                  <a:pt x="2595" y="50"/>
                </a:lnTo>
                <a:cubicBezTo>
                  <a:pt x="2581" y="50"/>
                  <a:pt x="2570" y="39"/>
                  <a:pt x="2570" y="25"/>
                </a:cubicBezTo>
                <a:cubicBezTo>
                  <a:pt x="2570" y="12"/>
                  <a:pt x="2581" y="0"/>
                  <a:pt x="2595" y="0"/>
                </a:cubicBezTo>
                <a:lnTo>
                  <a:pt x="2595" y="0"/>
                </a:lnTo>
                <a:cubicBezTo>
                  <a:pt x="2609" y="0"/>
                  <a:pt x="2620" y="12"/>
                  <a:pt x="2620" y="25"/>
                </a:cubicBezTo>
                <a:cubicBezTo>
                  <a:pt x="2620" y="39"/>
                  <a:pt x="2609" y="50"/>
                  <a:pt x="2595" y="50"/>
                </a:cubicBezTo>
                <a:close/>
                <a:moveTo>
                  <a:pt x="2495" y="50"/>
                </a:moveTo>
                <a:lnTo>
                  <a:pt x="2495" y="50"/>
                </a:lnTo>
                <a:cubicBezTo>
                  <a:pt x="2481" y="50"/>
                  <a:pt x="2470" y="39"/>
                  <a:pt x="2470" y="25"/>
                </a:cubicBezTo>
                <a:cubicBezTo>
                  <a:pt x="2470" y="12"/>
                  <a:pt x="2481" y="0"/>
                  <a:pt x="2495" y="0"/>
                </a:cubicBezTo>
                <a:lnTo>
                  <a:pt x="2495" y="0"/>
                </a:lnTo>
                <a:cubicBezTo>
                  <a:pt x="2509" y="0"/>
                  <a:pt x="2520" y="12"/>
                  <a:pt x="2520" y="25"/>
                </a:cubicBezTo>
                <a:cubicBezTo>
                  <a:pt x="2520" y="39"/>
                  <a:pt x="2509" y="50"/>
                  <a:pt x="2495" y="50"/>
                </a:cubicBezTo>
                <a:close/>
                <a:moveTo>
                  <a:pt x="2395" y="50"/>
                </a:moveTo>
                <a:lnTo>
                  <a:pt x="2395" y="50"/>
                </a:lnTo>
                <a:cubicBezTo>
                  <a:pt x="2381" y="50"/>
                  <a:pt x="2370" y="39"/>
                  <a:pt x="2370" y="25"/>
                </a:cubicBezTo>
                <a:cubicBezTo>
                  <a:pt x="2370" y="12"/>
                  <a:pt x="2381" y="0"/>
                  <a:pt x="2395" y="0"/>
                </a:cubicBezTo>
                <a:lnTo>
                  <a:pt x="2395" y="0"/>
                </a:lnTo>
                <a:cubicBezTo>
                  <a:pt x="2409" y="0"/>
                  <a:pt x="2420" y="12"/>
                  <a:pt x="2420" y="25"/>
                </a:cubicBezTo>
                <a:cubicBezTo>
                  <a:pt x="2420" y="39"/>
                  <a:pt x="2409" y="50"/>
                  <a:pt x="2395" y="50"/>
                </a:cubicBezTo>
                <a:close/>
                <a:moveTo>
                  <a:pt x="2295" y="50"/>
                </a:moveTo>
                <a:lnTo>
                  <a:pt x="2295" y="50"/>
                </a:lnTo>
                <a:cubicBezTo>
                  <a:pt x="2281" y="50"/>
                  <a:pt x="2270" y="39"/>
                  <a:pt x="2270" y="25"/>
                </a:cubicBezTo>
                <a:cubicBezTo>
                  <a:pt x="2270" y="12"/>
                  <a:pt x="2281" y="0"/>
                  <a:pt x="2295" y="0"/>
                </a:cubicBezTo>
                <a:lnTo>
                  <a:pt x="2295" y="0"/>
                </a:lnTo>
                <a:cubicBezTo>
                  <a:pt x="2309" y="0"/>
                  <a:pt x="2320" y="12"/>
                  <a:pt x="2320" y="25"/>
                </a:cubicBezTo>
                <a:cubicBezTo>
                  <a:pt x="2320" y="39"/>
                  <a:pt x="2309" y="50"/>
                  <a:pt x="2295" y="50"/>
                </a:cubicBezTo>
                <a:close/>
                <a:moveTo>
                  <a:pt x="2195" y="50"/>
                </a:moveTo>
                <a:lnTo>
                  <a:pt x="2195" y="50"/>
                </a:lnTo>
                <a:cubicBezTo>
                  <a:pt x="2181" y="50"/>
                  <a:pt x="2170" y="39"/>
                  <a:pt x="2170" y="25"/>
                </a:cubicBezTo>
                <a:cubicBezTo>
                  <a:pt x="2170" y="12"/>
                  <a:pt x="2181" y="0"/>
                  <a:pt x="2195" y="0"/>
                </a:cubicBezTo>
                <a:lnTo>
                  <a:pt x="2195" y="0"/>
                </a:lnTo>
                <a:cubicBezTo>
                  <a:pt x="2209" y="0"/>
                  <a:pt x="2220" y="12"/>
                  <a:pt x="2220" y="25"/>
                </a:cubicBezTo>
                <a:cubicBezTo>
                  <a:pt x="2220" y="39"/>
                  <a:pt x="2209" y="50"/>
                  <a:pt x="2195" y="50"/>
                </a:cubicBezTo>
                <a:close/>
                <a:moveTo>
                  <a:pt x="2095" y="50"/>
                </a:moveTo>
                <a:lnTo>
                  <a:pt x="2095" y="50"/>
                </a:lnTo>
                <a:cubicBezTo>
                  <a:pt x="2081" y="50"/>
                  <a:pt x="2070" y="39"/>
                  <a:pt x="2070" y="25"/>
                </a:cubicBezTo>
                <a:cubicBezTo>
                  <a:pt x="2070" y="12"/>
                  <a:pt x="2081" y="0"/>
                  <a:pt x="2095" y="0"/>
                </a:cubicBezTo>
                <a:lnTo>
                  <a:pt x="2095" y="0"/>
                </a:lnTo>
                <a:cubicBezTo>
                  <a:pt x="2109" y="0"/>
                  <a:pt x="2120" y="12"/>
                  <a:pt x="2120" y="25"/>
                </a:cubicBezTo>
                <a:cubicBezTo>
                  <a:pt x="2120" y="39"/>
                  <a:pt x="2109" y="50"/>
                  <a:pt x="2095" y="50"/>
                </a:cubicBezTo>
                <a:close/>
                <a:moveTo>
                  <a:pt x="1995" y="50"/>
                </a:moveTo>
                <a:lnTo>
                  <a:pt x="1995" y="50"/>
                </a:lnTo>
                <a:cubicBezTo>
                  <a:pt x="1981" y="50"/>
                  <a:pt x="1970" y="39"/>
                  <a:pt x="1970" y="25"/>
                </a:cubicBezTo>
                <a:cubicBezTo>
                  <a:pt x="1970" y="12"/>
                  <a:pt x="1981" y="0"/>
                  <a:pt x="1995" y="0"/>
                </a:cubicBezTo>
                <a:lnTo>
                  <a:pt x="1995" y="0"/>
                </a:lnTo>
                <a:cubicBezTo>
                  <a:pt x="2009" y="0"/>
                  <a:pt x="2020" y="12"/>
                  <a:pt x="2020" y="25"/>
                </a:cubicBezTo>
                <a:cubicBezTo>
                  <a:pt x="2020" y="39"/>
                  <a:pt x="2009" y="50"/>
                  <a:pt x="1995" y="50"/>
                </a:cubicBezTo>
                <a:close/>
                <a:moveTo>
                  <a:pt x="1895" y="50"/>
                </a:moveTo>
                <a:lnTo>
                  <a:pt x="1895" y="50"/>
                </a:lnTo>
                <a:cubicBezTo>
                  <a:pt x="1881" y="50"/>
                  <a:pt x="1870" y="39"/>
                  <a:pt x="1870" y="25"/>
                </a:cubicBezTo>
                <a:cubicBezTo>
                  <a:pt x="1870" y="12"/>
                  <a:pt x="1881" y="0"/>
                  <a:pt x="1895" y="0"/>
                </a:cubicBezTo>
                <a:lnTo>
                  <a:pt x="1895" y="0"/>
                </a:lnTo>
                <a:cubicBezTo>
                  <a:pt x="1909" y="0"/>
                  <a:pt x="1920" y="12"/>
                  <a:pt x="1920" y="25"/>
                </a:cubicBezTo>
                <a:cubicBezTo>
                  <a:pt x="1920" y="39"/>
                  <a:pt x="1909" y="50"/>
                  <a:pt x="1895" y="50"/>
                </a:cubicBezTo>
                <a:close/>
                <a:moveTo>
                  <a:pt x="1795" y="50"/>
                </a:moveTo>
                <a:lnTo>
                  <a:pt x="1795" y="50"/>
                </a:lnTo>
                <a:cubicBezTo>
                  <a:pt x="1781" y="50"/>
                  <a:pt x="1770" y="39"/>
                  <a:pt x="1770" y="25"/>
                </a:cubicBezTo>
                <a:cubicBezTo>
                  <a:pt x="1770" y="12"/>
                  <a:pt x="1781" y="0"/>
                  <a:pt x="1795" y="0"/>
                </a:cubicBezTo>
                <a:lnTo>
                  <a:pt x="1795" y="0"/>
                </a:lnTo>
                <a:cubicBezTo>
                  <a:pt x="1809" y="0"/>
                  <a:pt x="1820" y="12"/>
                  <a:pt x="1820" y="25"/>
                </a:cubicBezTo>
                <a:cubicBezTo>
                  <a:pt x="1820" y="39"/>
                  <a:pt x="1809" y="50"/>
                  <a:pt x="1795" y="50"/>
                </a:cubicBezTo>
                <a:close/>
                <a:moveTo>
                  <a:pt x="1695" y="50"/>
                </a:moveTo>
                <a:lnTo>
                  <a:pt x="1695" y="50"/>
                </a:lnTo>
                <a:cubicBezTo>
                  <a:pt x="1681" y="50"/>
                  <a:pt x="1670" y="39"/>
                  <a:pt x="1670" y="25"/>
                </a:cubicBezTo>
                <a:cubicBezTo>
                  <a:pt x="1670" y="12"/>
                  <a:pt x="1681" y="0"/>
                  <a:pt x="1695" y="0"/>
                </a:cubicBezTo>
                <a:lnTo>
                  <a:pt x="1695" y="0"/>
                </a:lnTo>
                <a:cubicBezTo>
                  <a:pt x="1709" y="0"/>
                  <a:pt x="1720" y="12"/>
                  <a:pt x="1720" y="25"/>
                </a:cubicBezTo>
                <a:cubicBezTo>
                  <a:pt x="1720" y="39"/>
                  <a:pt x="1709" y="50"/>
                  <a:pt x="1695" y="50"/>
                </a:cubicBezTo>
                <a:close/>
                <a:moveTo>
                  <a:pt x="1595" y="50"/>
                </a:moveTo>
                <a:lnTo>
                  <a:pt x="1595" y="50"/>
                </a:lnTo>
                <a:cubicBezTo>
                  <a:pt x="1581" y="50"/>
                  <a:pt x="1570" y="39"/>
                  <a:pt x="1570" y="25"/>
                </a:cubicBezTo>
                <a:cubicBezTo>
                  <a:pt x="1570" y="12"/>
                  <a:pt x="1581" y="0"/>
                  <a:pt x="1595" y="0"/>
                </a:cubicBezTo>
                <a:lnTo>
                  <a:pt x="1595" y="0"/>
                </a:lnTo>
                <a:cubicBezTo>
                  <a:pt x="1609" y="0"/>
                  <a:pt x="1620" y="12"/>
                  <a:pt x="1620" y="25"/>
                </a:cubicBezTo>
                <a:cubicBezTo>
                  <a:pt x="1620" y="39"/>
                  <a:pt x="1609" y="50"/>
                  <a:pt x="1595" y="50"/>
                </a:cubicBezTo>
                <a:close/>
                <a:moveTo>
                  <a:pt x="1495" y="50"/>
                </a:moveTo>
                <a:lnTo>
                  <a:pt x="1495" y="50"/>
                </a:lnTo>
                <a:cubicBezTo>
                  <a:pt x="1481" y="50"/>
                  <a:pt x="1470" y="39"/>
                  <a:pt x="1470" y="25"/>
                </a:cubicBezTo>
                <a:cubicBezTo>
                  <a:pt x="1470" y="12"/>
                  <a:pt x="1481" y="0"/>
                  <a:pt x="1495" y="0"/>
                </a:cubicBezTo>
                <a:lnTo>
                  <a:pt x="1495" y="0"/>
                </a:lnTo>
                <a:cubicBezTo>
                  <a:pt x="1508" y="0"/>
                  <a:pt x="1520" y="12"/>
                  <a:pt x="1520" y="25"/>
                </a:cubicBezTo>
                <a:cubicBezTo>
                  <a:pt x="1520" y="39"/>
                  <a:pt x="1508" y="50"/>
                  <a:pt x="1495" y="50"/>
                </a:cubicBezTo>
                <a:close/>
                <a:moveTo>
                  <a:pt x="1395" y="50"/>
                </a:moveTo>
                <a:lnTo>
                  <a:pt x="1395" y="50"/>
                </a:lnTo>
                <a:cubicBezTo>
                  <a:pt x="1381" y="50"/>
                  <a:pt x="1370" y="39"/>
                  <a:pt x="1370" y="25"/>
                </a:cubicBezTo>
                <a:cubicBezTo>
                  <a:pt x="1370" y="12"/>
                  <a:pt x="1381" y="0"/>
                  <a:pt x="1395" y="0"/>
                </a:cubicBezTo>
                <a:lnTo>
                  <a:pt x="1395" y="0"/>
                </a:lnTo>
                <a:cubicBezTo>
                  <a:pt x="1408" y="0"/>
                  <a:pt x="1420" y="12"/>
                  <a:pt x="1420" y="25"/>
                </a:cubicBezTo>
                <a:cubicBezTo>
                  <a:pt x="1420" y="39"/>
                  <a:pt x="1408" y="50"/>
                  <a:pt x="1395" y="50"/>
                </a:cubicBezTo>
                <a:close/>
                <a:moveTo>
                  <a:pt x="1295" y="50"/>
                </a:moveTo>
                <a:lnTo>
                  <a:pt x="1294" y="50"/>
                </a:lnTo>
                <a:cubicBezTo>
                  <a:pt x="1281" y="50"/>
                  <a:pt x="1269" y="39"/>
                  <a:pt x="1269" y="25"/>
                </a:cubicBezTo>
                <a:cubicBezTo>
                  <a:pt x="1269" y="12"/>
                  <a:pt x="1281" y="0"/>
                  <a:pt x="1294" y="0"/>
                </a:cubicBezTo>
                <a:lnTo>
                  <a:pt x="1295" y="0"/>
                </a:lnTo>
                <a:cubicBezTo>
                  <a:pt x="1308" y="0"/>
                  <a:pt x="1320" y="12"/>
                  <a:pt x="1320" y="25"/>
                </a:cubicBezTo>
                <a:cubicBezTo>
                  <a:pt x="1320" y="39"/>
                  <a:pt x="1308" y="50"/>
                  <a:pt x="1295" y="50"/>
                </a:cubicBezTo>
                <a:close/>
                <a:moveTo>
                  <a:pt x="1194" y="50"/>
                </a:moveTo>
                <a:lnTo>
                  <a:pt x="1194" y="50"/>
                </a:lnTo>
                <a:cubicBezTo>
                  <a:pt x="1181" y="50"/>
                  <a:pt x="1169" y="39"/>
                  <a:pt x="1169" y="25"/>
                </a:cubicBezTo>
                <a:cubicBezTo>
                  <a:pt x="1169" y="12"/>
                  <a:pt x="1181" y="0"/>
                  <a:pt x="1194" y="0"/>
                </a:cubicBezTo>
                <a:lnTo>
                  <a:pt x="1194" y="0"/>
                </a:lnTo>
                <a:cubicBezTo>
                  <a:pt x="1208" y="0"/>
                  <a:pt x="1219" y="12"/>
                  <a:pt x="1219" y="25"/>
                </a:cubicBezTo>
                <a:cubicBezTo>
                  <a:pt x="1219" y="39"/>
                  <a:pt x="1208" y="50"/>
                  <a:pt x="1194" y="50"/>
                </a:cubicBezTo>
                <a:close/>
                <a:moveTo>
                  <a:pt x="1094" y="50"/>
                </a:moveTo>
                <a:lnTo>
                  <a:pt x="1094" y="50"/>
                </a:lnTo>
                <a:cubicBezTo>
                  <a:pt x="1081" y="50"/>
                  <a:pt x="1069" y="39"/>
                  <a:pt x="1069" y="25"/>
                </a:cubicBezTo>
                <a:cubicBezTo>
                  <a:pt x="1069" y="12"/>
                  <a:pt x="1081" y="0"/>
                  <a:pt x="1094" y="0"/>
                </a:cubicBezTo>
                <a:lnTo>
                  <a:pt x="1094" y="0"/>
                </a:lnTo>
                <a:cubicBezTo>
                  <a:pt x="1108" y="0"/>
                  <a:pt x="1119" y="12"/>
                  <a:pt x="1119" y="25"/>
                </a:cubicBezTo>
                <a:cubicBezTo>
                  <a:pt x="1119" y="39"/>
                  <a:pt x="1108" y="50"/>
                  <a:pt x="1094" y="50"/>
                </a:cubicBezTo>
                <a:close/>
                <a:moveTo>
                  <a:pt x="994" y="50"/>
                </a:moveTo>
                <a:lnTo>
                  <a:pt x="994" y="50"/>
                </a:lnTo>
                <a:cubicBezTo>
                  <a:pt x="981" y="50"/>
                  <a:pt x="969" y="39"/>
                  <a:pt x="969" y="25"/>
                </a:cubicBezTo>
                <a:cubicBezTo>
                  <a:pt x="969" y="12"/>
                  <a:pt x="981" y="0"/>
                  <a:pt x="994" y="0"/>
                </a:cubicBezTo>
                <a:lnTo>
                  <a:pt x="994" y="0"/>
                </a:lnTo>
                <a:cubicBezTo>
                  <a:pt x="1008" y="0"/>
                  <a:pt x="1019" y="12"/>
                  <a:pt x="1019" y="25"/>
                </a:cubicBezTo>
                <a:cubicBezTo>
                  <a:pt x="1019" y="39"/>
                  <a:pt x="1008" y="50"/>
                  <a:pt x="994" y="50"/>
                </a:cubicBezTo>
                <a:close/>
                <a:moveTo>
                  <a:pt x="894" y="50"/>
                </a:moveTo>
                <a:lnTo>
                  <a:pt x="894" y="50"/>
                </a:lnTo>
                <a:cubicBezTo>
                  <a:pt x="880" y="50"/>
                  <a:pt x="869" y="39"/>
                  <a:pt x="869" y="25"/>
                </a:cubicBezTo>
                <a:cubicBezTo>
                  <a:pt x="869" y="12"/>
                  <a:pt x="880" y="0"/>
                  <a:pt x="894" y="0"/>
                </a:cubicBezTo>
                <a:lnTo>
                  <a:pt x="894" y="0"/>
                </a:lnTo>
                <a:cubicBezTo>
                  <a:pt x="908" y="0"/>
                  <a:pt x="919" y="12"/>
                  <a:pt x="919" y="25"/>
                </a:cubicBezTo>
                <a:cubicBezTo>
                  <a:pt x="919" y="39"/>
                  <a:pt x="908" y="50"/>
                  <a:pt x="894" y="50"/>
                </a:cubicBezTo>
                <a:close/>
                <a:moveTo>
                  <a:pt x="794" y="50"/>
                </a:moveTo>
                <a:lnTo>
                  <a:pt x="794" y="50"/>
                </a:lnTo>
                <a:cubicBezTo>
                  <a:pt x="780" y="50"/>
                  <a:pt x="769" y="39"/>
                  <a:pt x="769" y="25"/>
                </a:cubicBezTo>
                <a:cubicBezTo>
                  <a:pt x="769" y="12"/>
                  <a:pt x="780" y="0"/>
                  <a:pt x="794" y="0"/>
                </a:cubicBezTo>
                <a:lnTo>
                  <a:pt x="794" y="0"/>
                </a:lnTo>
                <a:cubicBezTo>
                  <a:pt x="808" y="0"/>
                  <a:pt x="819" y="12"/>
                  <a:pt x="819" y="25"/>
                </a:cubicBezTo>
                <a:cubicBezTo>
                  <a:pt x="819" y="39"/>
                  <a:pt x="808" y="50"/>
                  <a:pt x="794" y="50"/>
                </a:cubicBezTo>
                <a:close/>
                <a:moveTo>
                  <a:pt x="694" y="50"/>
                </a:moveTo>
                <a:lnTo>
                  <a:pt x="694" y="50"/>
                </a:lnTo>
                <a:cubicBezTo>
                  <a:pt x="680" y="50"/>
                  <a:pt x="669" y="39"/>
                  <a:pt x="669" y="25"/>
                </a:cubicBezTo>
                <a:cubicBezTo>
                  <a:pt x="669" y="12"/>
                  <a:pt x="680" y="0"/>
                  <a:pt x="694" y="0"/>
                </a:cubicBezTo>
                <a:lnTo>
                  <a:pt x="694" y="0"/>
                </a:lnTo>
                <a:cubicBezTo>
                  <a:pt x="708" y="0"/>
                  <a:pt x="719" y="12"/>
                  <a:pt x="719" y="25"/>
                </a:cubicBezTo>
                <a:cubicBezTo>
                  <a:pt x="719" y="39"/>
                  <a:pt x="708" y="50"/>
                  <a:pt x="694" y="50"/>
                </a:cubicBezTo>
                <a:close/>
                <a:moveTo>
                  <a:pt x="594" y="50"/>
                </a:moveTo>
                <a:lnTo>
                  <a:pt x="594" y="50"/>
                </a:lnTo>
                <a:cubicBezTo>
                  <a:pt x="580" y="50"/>
                  <a:pt x="569" y="39"/>
                  <a:pt x="569" y="25"/>
                </a:cubicBezTo>
                <a:cubicBezTo>
                  <a:pt x="569" y="12"/>
                  <a:pt x="580" y="0"/>
                  <a:pt x="594" y="0"/>
                </a:cubicBezTo>
                <a:lnTo>
                  <a:pt x="594" y="0"/>
                </a:lnTo>
                <a:cubicBezTo>
                  <a:pt x="608" y="0"/>
                  <a:pt x="619" y="12"/>
                  <a:pt x="619" y="25"/>
                </a:cubicBezTo>
                <a:cubicBezTo>
                  <a:pt x="619" y="39"/>
                  <a:pt x="608" y="50"/>
                  <a:pt x="594" y="50"/>
                </a:cubicBezTo>
                <a:close/>
                <a:moveTo>
                  <a:pt x="494" y="50"/>
                </a:moveTo>
                <a:lnTo>
                  <a:pt x="494" y="50"/>
                </a:lnTo>
                <a:cubicBezTo>
                  <a:pt x="480" y="50"/>
                  <a:pt x="469" y="39"/>
                  <a:pt x="469" y="25"/>
                </a:cubicBezTo>
                <a:cubicBezTo>
                  <a:pt x="469" y="12"/>
                  <a:pt x="480" y="0"/>
                  <a:pt x="494" y="0"/>
                </a:cubicBezTo>
                <a:lnTo>
                  <a:pt x="494" y="0"/>
                </a:lnTo>
                <a:cubicBezTo>
                  <a:pt x="508" y="0"/>
                  <a:pt x="519" y="12"/>
                  <a:pt x="519" y="25"/>
                </a:cubicBezTo>
                <a:cubicBezTo>
                  <a:pt x="519" y="39"/>
                  <a:pt x="508" y="50"/>
                  <a:pt x="494" y="50"/>
                </a:cubicBezTo>
                <a:close/>
                <a:moveTo>
                  <a:pt x="394" y="50"/>
                </a:moveTo>
                <a:lnTo>
                  <a:pt x="394" y="50"/>
                </a:lnTo>
                <a:cubicBezTo>
                  <a:pt x="380" y="50"/>
                  <a:pt x="369" y="39"/>
                  <a:pt x="369" y="25"/>
                </a:cubicBezTo>
                <a:cubicBezTo>
                  <a:pt x="369" y="12"/>
                  <a:pt x="380" y="0"/>
                  <a:pt x="394" y="0"/>
                </a:cubicBezTo>
                <a:lnTo>
                  <a:pt x="394" y="0"/>
                </a:lnTo>
                <a:cubicBezTo>
                  <a:pt x="408" y="0"/>
                  <a:pt x="419" y="12"/>
                  <a:pt x="419" y="25"/>
                </a:cubicBezTo>
                <a:cubicBezTo>
                  <a:pt x="419" y="39"/>
                  <a:pt x="408" y="50"/>
                  <a:pt x="394" y="50"/>
                </a:cubicBezTo>
                <a:close/>
                <a:moveTo>
                  <a:pt x="294" y="50"/>
                </a:moveTo>
                <a:lnTo>
                  <a:pt x="294" y="50"/>
                </a:lnTo>
                <a:cubicBezTo>
                  <a:pt x="280" y="50"/>
                  <a:pt x="269" y="39"/>
                  <a:pt x="269" y="25"/>
                </a:cubicBezTo>
                <a:cubicBezTo>
                  <a:pt x="269" y="12"/>
                  <a:pt x="280" y="0"/>
                  <a:pt x="294" y="0"/>
                </a:cubicBezTo>
                <a:lnTo>
                  <a:pt x="294" y="0"/>
                </a:lnTo>
                <a:cubicBezTo>
                  <a:pt x="308" y="0"/>
                  <a:pt x="319" y="12"/>
                  <a:pt x="319" y="25"/>
                </a:cubicBezTo>
                <a:cubicBezTo>
                  <a:pt x="319" y="39"/>
                  <a:pt x="308" y="50"/>
                  <a:pt x="294" y="50"/>
                </a:cubicBezTo>
                <a:close/>
                <a:moveTo>
                  <a:pt x="201" y="60"/>
                </a:moveTo>
                <a:lnTo>
                  <a:pt x="201" y="60"/>
                </a:lnTo>
                <a:cubicBezTo>
                  <a:pt x="188" y="63"/>
                  <a:pt x="174" y="55"/>
                  <a:pt x="171" y="42"/>
                </a:cubicBezTo>
                <a:cubicBezTo>
                  <a:pt x="167" y="29"/>
                  <a:pt x="175" y="15"/>
                  <a:pt x="189" y="11"/>
                </a:cubicBezTo>
                <a:lnTo>
                  <a:pt x="189" y="11"/>
                </a:lnTo>
                <a:cubicBezTo>
                  <a:pt x="202" y="8"/>
                  <a:pt x="216" y="16"/>
                  <a:pt x="219" y="29"/>
                </a:cubicBezTo>
                <a:cubicBezTo>
                  <a:pt x="223" y="43"/>
                  <a:pt x="215" y="56"/>
                  <a:pt x="201" y="60"/>
                </a:cubicBezTo>
                <a:close/>
                <a:moveTo>
                  <a:pt x="125" y="102"/>
                </a:moveTo>
                <a:lnTo>
                  <a:pt x="125" y="102"/>
                </a:lnTo>
                <a:cubicBezTo>
                  <a:pt x="114" y="111"/>
                  <a:pt x="99" y="111"/>
                  <a:pt x="89" y="100"/>
                </a:cubicBezTo>
                <a:cubicBezTo>
                  <a:pt x="80" y="90"/>
                  <a:pt x="81" y="74"/>
                  <a:pt x="91" y="65"/>
                </a:cubicBezTo>
                <a:lnTo>
                  <a:pt x="91" y="65"/>
                </a:lnTo>
                <a:cubicBezTo>
                  <a:pt x="102" y="56"/>
                  <a:pt x="117" y="57"/>
                  <a:pt x="127" y="67"/>
                </a:cubicBezTo>
                <a:cubicBezTo>
                  <a:pt x="136" y="77"/>
                  <a:pt x="135" y="93"/>
                  <a:pt x="125" y="102"/>
                </a:cubicBezTo>
                <a:close/>
                <a:moveTo>
                  <a:pt x="70" y="174"/>
                </a:moveTo>
                <a:lnTo>
                  <a:pt x="70" y="174"/>
                </a:lnTo>
                <a:cubicBezTo>
                  <a:pt x="64" y="187"/>
                  <a:pt x="49" y="191"/>
                  <a:pt x="37" y="185"/>
                </a:cubicBezTo>
                <a:cubicBezTo>
                  <a:pt x="24" y="179"/>
                  <a:pt x="20" y="163"/>
                  <a:pt x="26" y="151"/>
                </a:cubicBezTo>
                <a:lnTo>
                  <a:pt x="26" y="151"/>
                </a:lnTo>
                <a:cubicBezTo>
                  <a:pt x="32" y="139"/>
                  <a:pt x="47" y="134"/>
                  <a:pt x="60" y="141"/>
                </a:cubicBezTo>
                <a:cubicBezTo>
                  <a:pt x="72" y="147"/>
                  <a:pt x="77" y="162"/>
                  <a:pt x="70" y="174"/>
                </a:cubicBezTo>
                <a:close/>
                <a:moveTo>
                  <a:pt x="51" y="261"/>
                </a:moveTo>
                <a:lnTo>
                  <a:pt x="51" y="261"/>
                </a:lnTo>
                <a:cubicBezTo>
                  <a:pt x="50" y="275"/>
                  <a:pt x="38" y="285"/>
                  <a:pt x="24" y="284"/>
                </a:cubicBezTo>
                <a:cubicBezTo>
                  <a:pt x="10" y="284"/>
                  <a:pt x="0" y="272"/>
                  <a:pt x="1" y="258"/>
                </a:cubicBezTo>
                <a:lnTo>
                  <a:pt x="1" y="258"/>
                </a:lnTo>
                <a:cubicBezTo>
                  <a:pt x="2" y="244"/>
                  <a:pt x="13" y="234"/>
                  <a:pt x="27" y="234"/>
                </a:cubicBezTo>
                <a:cubicBezTo>
                  <a:pt x="41" y="235"/>
                  <a:pt x="51" y="247"/>
                  <a:pt x="51" y="261"/>
                </a:cubicBezTo>
                <a:close/>
                <a:moveTo>
                  <a:pt x="50" y="359"/>
                </a:moveTo>
                <a:lnTo>
                  <a:pt x="50" y="360"/>
                </a:lnTo>
                <a:cubicBezTo>
                  <a:pt x="50" y="373"/>
                  <a:pt x="39" y="385"/>
                  <a:pt x="25" y="385"/>
                </a:cubicBezTo>
                <a:cubicBezTo>
                  <a:pt x="12" y="385"/>
                  <a:pt x="0" y="373"/>
                  <a:pt x="0" y="360"/>
                </a:cubicBezTo>
                <a:lnTo>
                  <a:pt x="0" y="359"/>
                </a:lnTo>
                <a:cubicBezTo>
                  <a:pt x="0" y="346"/>
                  <a:pt x="12" y="334"/>
                  <a:pt x="25" y="334"/>
                </a:cubicBezTo>
                <a:cubicBezTo>
                  <a:pt x="39" y="334"/>
                  <a:pt x="50" y="346"/>
                  <a:pt x="50" y="359"/>
                </a:cubicBezTo>
                <a:close/>
                <a:moveTo>
                  <a:pt x="50" y="460"/>
                </a:moveTo>
                <a:lnTo>
                  <a:pt x="50" y="460"/>
                </a:lnTo>
                <a:cubicBezTo>
                  <a:pt x="50" y="473"/>
                  <a:pt x="39" y="485"/>
                  <a:pt x="25" y="485"/>
                </a:cubicBezTo>
                <a:cubicBezTo>
                  <a:pt x="12" y="485"/>
                  <a:pt x="0" y="473"/>
                  <a:pt x="0" y="460"/>
                </a:cubicBezTo>
                <a:lnTo>
                  <a:pt x="0" y="460"/>
                </a:lnTo>
                <a:cubicBezTo>
                  <a:pt x="0" y="446"/>
                  <a:pt x="12" y="435"/>
                  <a:pt x="25" y="435"/>
                </a:cubicBezTo>
                <a:cubicBezTo>
                  <a:pt x="39" y="435"/>
                  <a:pt x="50" y="446"/>
                  <a:pt x="50" y="460"/>
                </a:cubicBezTo>
                <a:close/>
                <a:moveTo>
                  <a:pt x="50" y="560"/>
                </a:moveTo>
                <a:lnTo>
                  <a:pt x="50" y="560"/>
                </a:lnTo>
                <a:cubicBezTo>
                  <a:pt x="50" y="573"/>
                  <a:pt x="39" y="585"/>
                  <a:pt x="25" y="585"/>
                </a:cubicBezTo>
                <a:cubicBezTo>
                  <a:pt x="12" y="585"/>
                  <a:pt x="0" y="573"/>
                  <a:pt x="0" y="560"/>
                </a:cubicBezTo>
                <a:lnTo>
                  <a:pt x="0" y="560"/>
                </a:lnTo>
                <a:cubicBezTo>
                  <a:pt x="0" y="546"/>
                  <a:pt x="12" y="535"/>
                  <a:pt x="25" y="535"/>
                </a:cubicBezTo>
                <a:cubicBezTo>
                  <a:pt x="39" y="535"/>
                  <a:pt x="50" y="546"/>
                  <a:pt x="50" y="560"/>
                </a:cubicBezTo>
                <a:close/>
                <a:moveTo>
                  <a:pt x="50" y="660"/>
                </a:moveTo>
                <a:lnTo>
                  <a:pt x="50" y="660"/>
                </a:lnTo>
                <a:cubicBezTo>
                  <a:pt x="50" y="673"/>
                  <a:pt x="39" y="685"/>
                  <a:pt x="25" y="685"/>
                </a:cubicBezTo>
                <a:cubicBezTo>
                  <a:pt x="12" y="685"/>
                  <a:pt x="0" y="673"/>
                  <a:pt x="0" y="660"/>
                </a:cubicBezTo>
                <a:lnTo>
                  <a:pt x="0" y="660"/>
                </a:lnTo>
                <a:cubicBezTo>
                  <a:pt x="0" y="646"/>
                  <a:pt x="12" y="635"/>
                  <a:pt x="25" y="635"/>
                </a:cubicBezTo>
                <a:cubicBezTo>
                  <a:pt x="39" y="635"/>
                  <a:pt x="50" y="646"/>
                  <a:pt x="50" y="660"/>
                </a:cubicBezTo>
                <a:close/>
                <a:moveTo>
                  <a:pt x="50" y="760"/>
                </a:moveTo>
                <a:lnTo>
                  <a:pt x="50" y="760"/>
                </a:lnTo>
                <a:cubicBezTo>
                  <a:pt x="50" y="774"/>
                  <a:pt x="39" y="785"/>
                  <a:pt x="25" y="785"/>
                </a:cubicBezTo>
                <a:cubicBezTo>
                  <a:pt x="12" y="785"/>
                  <a:pt x="0" y="774"/>
                  <a:pt x="0" y="760"/>
                </a:cubicBezTo>
                <a:lnTo>
                  <a:pt x="0" y="760"/>
                </a:lnTo>
                <a:cubicBezTo>
                  <a:pt x="0" y="746"/>
                  <a:pt x="12" y="735"/>
                  <a:pt x="25" y="735"/>
                </a:cubicBezTo>
                <a:cubicBezTo>
                  <a:pt x="39" y="735"/>
                  <a:pt x="50" y="746"/>
                  <a:pt x="50" y="760"/>
                </a:cubicBezTo>
                <a:close/>
                <a:moveTo>
                  <a:pt x="50" y="860"/>
                </a:moveTo>
                <a:lnTo>
                  <a:pt x="50" y="860"/>
                </a:lnTo>
                <a:cubicBezTo>
                  <a:pt x="50" y="874"/>
                  <a:pt x="39" y="885"/>
                  <a:pt x="25" y="885"/>
                </a:cubicBezTo>
                <a:cubicBezTo>
                  <a:pt x="12" y="885"/>
                  <a:pt x="0" y="874"/>
                  <a:pt x="0" y="860"/>
                </a:cubicBezTo>
                <a:lnTo>
                  <a:pt x="0" y="860"/>
                </a:lnTo>
                <a:cubicBezTo>
                  <a:pt x="0" y="846"/>
                  <a:pt x="12" y="835"/>
                  <a:pt x="25" y="835"/>
                </a:cubicBezTo>
                <a:cubicBezTo>
                  <a:pt x="39" y="835"/>
                  <a:pt x="50" y="846"/>
                  <a:pt x="50" y="860"/>
                </a:cubicBezTo>
                <a:close/>
                <a:moveTo>
                  <a:pt x="50" y="960"/>
                </a:moveTo>
                <a:lnTo>
                  <a:pt x="50" y="960"/>
                </a:lnTo>
                <a:cubicBezTo>
                  <a:pt x="50" y="974"/>
                  <a:pt x="39" y="985"/>
                  <a:pt x="25" y="985"/>
                </a:cubicBezTo>
                <a:cubicBezTo>
                  <a:pt x="12" y="985"/>
                  <a:pt x="0" y="974"/>
                  <a:pt x="0" y="960"/>
                </a:cubicBezTo>
                <a:lnTo>
                  <a:pt x="0" y="960"/>
                </a:lnTo>
                <a:cubicBezTo>
                  <a:pt x="0" y="946"/>
                  <a:pt x="12" y="935"/>
                  <a:pt x="25" y="935"/>
                </a:cubicBezTo>
                <a:cubicBezTo>
                  <a:pt x="39" y="935"/>
                  <a:pt x="50" y="946"/>
                  <a:pt x="50" y="960"/>
                </a:cubicBezTo>
                <a:close/>
                <a:moveTo>
                  <a:pt x="50" y="1060"/>
                </a:moveTo>
                <a:lnTo>
                  <a:pt x="50" y="1060"/>
                </a:lnTo>
                <a:cubicBezTo>
                  <a:pt x="50" y="1074"/>
                  <a:pt x="39" y="1085"/>
                  <a:pt x="25" y="1085"/>
                </a:cubicBezTo>
                <a:cubicBezTo>
                  <a:pt x="12" y="1085"/>
                  <a:pt x="0" y="1074"/>
                  <a:pt x="0" y="1060"/>
                </a:cubicBezTo>
                <a:lnTo>
                  <a:pt x="0" y="1060"/>
                </a:lnTo>
                <a:cubicBezTo>
                  <a:pt x="0" y="1046"/>
                  <a:pt x="12" y="1035"/>
                  <a:pt x="25" y="1035"/>
                </a:cubicBezTo>
                <a:cubicBezTo>
                  <a:pt x="39" y="1035"/>
                  <a:pt x="50" y="1046"/>
                  <a:pt x="50" y="1060"/>
                </a:cubicBezTo>
                <a:close/>
                <a:moveTo>
                  <a:pt x="50" y="1160"/>
                </a:moveTo>
                <a:lnTo>
                  <a:pt x="50" y="1160"/>
                </a:lnTo>
                <a:cubicBezTo>
                  <a:pt x="50" y="1174"/>
                  <a:pt x="39" y="1185"/>
                  <a:pt x="25" y="1185"/>
                </a:cubicBezTo>
                <a:cubicBezTo>
                  <a:pt x="12" y="1185"/>
                  <a:pt x="0" y="1174"/>
                  <a:pt x="0" y="1160"/>
                </a:cubicBezTo>
                <a:lnTo>
                  <a:pt x="0" y="1160"/>
                </a:lnTo>
                <a:cubicBezTo>
                  <a:pt x="0" y="1146"/>
                  <a:pt x="12" y="1135"/>
                  <a:pt x="25" y="1135"/>
                </a:cubicBezTo>
                <a:cubicBezTo>
                  <a:pt x="39" y="1135"/>
                  <a:pt x="50" y="1146"/>
                  <a:pt x="50" y="1160"/>
                </a:cubicBezTo>
                <a:close/>
                <a:moveTo>
                  <a:pt x="54" y="1256"/>
                </a:moveTo>
                <a:lnTo>
                  <a:pt x="54" y="1256"/>
                </a:lnTo>
                <a:cubicBezTo>
                  <a:pt x="56" y="1270"/>
                  <a:pt x="47" y="1283"/>
                  <a:pt x="33" y="1284"/>
                </a:cubicBezTo>
                <a:cubicBezTo>
                  <a:pt x="19" y="1286"/>
                  <a:pt x="7" y="1277"/>
                  <a:pt x="5" y="1263"/>
                </a:cubicBezTo>
                <a:lnTo>
                  <a:pt x="5" y="1263"/>
                </a:lnTo>
                <a:cubicBezTo>
                  <a:pt x="3" y="1249"/>
                  <a:pt x="12" y="1237"/>
                  <a:pt x="26" y="1235"/>
                </a:cubicBezTo>
                <a:cubicBezTo>
                  <a:pt x="40" y="1233"/>
                  <a:pt x="52" y="1243"/>
                  <a:pt x="54" y="1256"/>
                </a:cubicBezTo>
                <a:close/>
                <a:moveTo>
                  <a:pt x="88" y="1337"/>
                </a:moveTo>
                <a:lnTo>
                  <a:pt x="88" y="1337"/>
                </a:lnTo>
                <a:cubicBezTo>
                  <a:pt x="96" y="1348"/>
                  <a:pt x="94" y="1363"/>
                  <a:pt x="82" y="1372"/>
                </a:cubicBezTo>
                <a:cubicBezTo>
                  <a:pt x="71" y="1380"/>
                  <a:pt x="56" y="1377"/>
                  <a:pt x="47" y="1366"/>
                </a:cubicBezTo>
                <a:lnTo>
                  <a:pt x="47" y="1366"/>
                </a:lnTo>
                <a:cubicBezTo>
                  <a:pt x="39" y="1355"/>
                  <a:pt x="42" y="1339"/>
                  <a:pt x="53" y="1331"/>
                </a:cubicBezTo>
                <a:cubicBezTo>
                  <a:pt x="64" y="1323"/>
                  <a:pt x="80" y="1325"/>
                  <a:pt x="88" y="1337"/>
                </a:cubicBezTo>
                <a:close/>
                <a:moveTo>
                  <a:pt x="153" y="1398"/>
                </a:moveTo>
                <a:lnTo>
                  <a:pt x="153" y="1398"/>
                </a:lnTo>
                <a:cubicBezTo>
                  <a:pt x="165" y="1405"/>
                  <a:pt x="168" y="1421"/>
                  <a:pt x="161" y="1433"/>
                </a:cubicBezTo>
                <a:cubicBezTo>
                  <a:pt x="154" y="1444"/>
                  <a:pt x="138" y="1448"/>
                  <a:pt x="127" y="1441"/>
                </a:cubicBezTo>
                <a:lnTo>
                  <a:pt x="127" y="1441"/>
                </a:lnTo>
                <a:cubicBezTo>
                  <a:pt x="115" y="1433"/>
                  <a:pt x="111" y="1418"/>
                  <a:pt x="119" y="1406"/>
                </a:cubicBezTo>
                <a:cubicBezTo>
                  <a:pt x="126" y="1395"/>
                  <a:pt x="141" y="1391"/>
                  <a:pt x="153" y="1398"/>
                </a:cubicBezTo>
                <a:close/>
                <a:moveTo>
                  <a:pt x="237" y="1428"/>
                </a:moveTo>
                <a:lnTo>
                  <a:pt x="237" y="1428"/>
                </a:lnTo>
                <a:cubicBezTo>
                  <a:pt x="251" y="1429"/>
                  <a:pt x="260" y="1442"/>
                  <a:pt x="258" y="1456"/>
                </a:cubicBezTo>
                <a:cubicBezTo>
                  <a:pt x="256" y="1469"/>
                  <a:pt x="244" y="1479"/>
                  <a:pt x="230" y="1477"/>
                </a:cubicBezTo>
                <a:lnTo>
                  <a:pt x="230" y="1477"/>
                </a:lnTo>
                <a:cubicBezTo>
                  <a:pt x="216" y="1475"/>
                  <a:pt x="207" y="1463"/>
                  <a:pt x="209" y="1449"/>
                </a:cubicBezTo>
                <a:cubicBezTo>
                  <a:pt x="211" y="1435"/>
                  <a:pt x="223" y="1426"/>
                  <a:pt x="237" y="1428"/>
                </a:cubicBezTo>
                <a:close/>
                <a:moveTo>
                  <a:pt x="333" y="1429"/>
                </a:moveTo>
                <a:lnTo>
                  <a:pt x="333" y="1429"/>
                </a:lnTo>
                <a:cubicBezTo>
                  <a:pt x="347" y="1429"/>
                  <a:pt x="358" y="1441"/>
                  <a:pt x="358" y="1454"/>
                </a:cubicBezTo>
                <a:cubicBezTo>
                  <a:pt x="358" y="1468"/>
                  <a:pt x="347" y="1479"/>
                  <a:pt x="333" y="1479"/>
                </a:cubicBezTo>
                <a:lnTo>
                  <a:pt x="333" y="1479"/>
                </a:lnTo>
                <a:cubicBezTo>
                  <a:pt x="320" y="1479"/>
                  <a:pt x="308" y="1468"/>
                  <a:pt x="308" y="1454"/>
                </a:cubicBezTo>
                <a:cubicBezTo>
                  <a:pt x="308" y="1441"/>
                  <a:pt x="320" y="1429"/>
                  <a:pt x="333" y="1429"/>
                </a:cubicBezTo>
                <a:close/>
                <a:moveTo>
                  <a:pt x="433" y="1429"/>
                </a:moveTo>
                <a:lnTo>
                  <a:pt x="434" y="1429"/>
                </a:lnTo>
                <a:cubicBezTo>
                  <a:pt x="447" y="1429"/>
                  <a:pt x="459" y="1441"/>
                  <a:pt x="459" y="1454"/>
                </a:cubicBezTo>
                <a:cubicBezTo>
                  <a:pt x="459" y="1468"/>
                  <a:pt x="447" y="1479"/>
                  <a:pt x="434" y="1479"/>
                </a:cubicBezTo>
                <a:lnTo>
                  <a:pt x="433" y="1479"/>
                </a:lnTo>
                <a:cubicBezTo>
                  <a:pt x="420" y="1479"/>
                  <a:pt x="408" y="1468"/>
                  <a:pt x="408" y="1454"/>
                </a:cubicBezTo>
                <a:cubicBezTo>
                  <a:pt x="408" y="1441"/>
                  <a:pt x="420" y="1429"/>
                  <a:pt x="433" y="1429"/>
                </a:cubicBezTo>
                <a:close/>
                <a:moveTo>
                  <a:pt x="534" y="1429"/>
                </a:moveTo>
                <a:lnTo>
                  <a:pt x="534" y="1429"/>
                </a:lnTo>
                <a:cubicBezTo>
                  <a:pt x="547" y="1429"/>
                  <a:pt x="559" y="1441"/>
                  <a:pt x="559" y="1454"/>
                </a:cubicBezTo>
                <a:cubicBezTo>
                  <a:pt x="559" y="1468"/>
                  <a:pt x="547" y="1479"/>
                  <a:pt x="534" y="1479"/>
                </a:cubicBezTo>
                <a:lnTo>
                  <a:pt x="534" y="1479"/>
                </a:lnTo>
                <a:cubicBezTo>
                  <a:pt x="520" y="1479"/>
                  <a:pt x="509" y="1468"/>
                  <a:pt x="509" y="1454"/>
                </a:cubicBezTo>
                <a:cubicBezTo>
                  <a:pt x="509" y="1441"/>
                  <a:pt x="520" y="1429"/>
                  <a:pt x="534" y="1429"/>
                </a:cubicBezTo>
                <a:close/>
                <a:moveTo>
                  <a:pt x="634" y="1429"/>
                </a:moveTo>
                <a:lnTo>
                  <a:pt x="634" y="1429"/>
                </a:lnTo>
                <a:cubicBezTo>
                  <a:pt x="647" y="1429"/>
                  <a:pt x="659" y="1441"/>
                  <a:pt x="659" y="1454"/>
                </a:cubicBezTo>
                <a:cubicBezTo>
                  <a:pt x="659" y="1468"/>
                  <a:pt x="647" y="1479"/>
                  <a:pt x="634" y="1479"/>
                </a:cubicBezTo>
                <a:lnTo>
                  <a:pt x="634" y="1479"/>
                </a:lnTo>
                <a:cubicBezTo>
                  <a:pt x="620" y="1479"/>
                  <a:pt x="609" y="1468"/>
                  <a:pt x="609" y="1454"/>
                </a:cubicBezTo>
                <a:cubicBezTo>
                  <a:pt x="609" y="1441"/>
                  <a:pt x="620" y="1429"/>
                  <a:pt x="634" y="1429"/>
                </a:cubicBezTo>
                <a:close/>
                <a:moveTo>
                  <a:pt x="734" y="1429"/>
                </a:moveTo>
                <a:lnTo>
                  <a:pt x="734" y="1429"/>
                </a:lnTo>
                <a:cubicBezTo>
                  <a:pt x="747" y="1429"/>
                  <a:pt x="759" y="1441"/>
                  <a:pt x="759" y="1454"/>
                </a:cubicBezTo>
                <a:cubicBezTo>
                  <a:pt x="759" y="1468"/>
                  <a:pt x="747" y="1479"/>
                  <a:pt x="734" y="1479"/>
                </a:cubicBezTo>
                <a:lnTo>
                  <a:pt x="734" y="1479"/>
                </a:lnTo>
                <a:cubicBezTo>
                  <a:pt x="720" y="1479"/>
                  <a:pt x="709" y="1468"/>
                  <a:pt x="709" y="1454"/>
                </a:cubicBezTo>
                <a:cubicBezTo>
                  <a:pt x="709" y="1441"/>
                  <a:pt x="720" y="1429"/>
                  <a:pt x="734" y="1429"/>
                </a:cubicBezTo>
                <a:close/>
                <a:moveTo>
                  <a:pt x="834" y="1429"/>
                </a:moveTo>
                <a:lnTo>
                  <a:pt x="834" y="1429"/>
                </a:lnTo>
                <a:cubicBezTo>
                  <a:pt x="848" y="1429"/>
                  <a:pt x="859" y="1441"/>
                  <a:pt x="859" y="1454"/>
                </a:cubicBezTo>
                <a:cubicBezTo>
                  <a:pt x="859" y="1468"/>
                  <a:pt x="848" y="1479"/>
                  <a:pt x="834" y="1479"/>
                </a:cubicBezTo>
                <a:lnTo>
                  <a:pt x="834" y="1479"/>
                </a:lnTo>
                <a:cubicBezTo>
                  <a:pt x="820" y="1479"/>
                  <a:pt x="809" y="1468"/>
                  <a:pt x="809" y="1454"/>
                </a:cubicBezTo>
                <a:cubicBezTo>
                  <a:pt x="809" y="1441"/>
                  <a:pt x="820" y="1429"/>
                  <a:pt x="834" y="1429"/>
                </a:cubicBezTo>
                <a:close/>
                <a:moveTo>
                  <a:pt x="934" y="1429"/>
                </a:moveTo>
                <a:lnTo>
                  <a:pt x="934" y="1429"/>
                </a:lnTo>
                <a:cubicBezTo>
                  <a:pt x="948" y="1429"/>
                  <a:pt x="959" y="1441"/>
                  <a:pt x="959" y="1454"/>
                </a:cubicBezTo>
                <a:cubicBezTo>
                  <a:pt x="959" y="1468"/>
                  <a:pt x="948" y="1479"/>
                  <a:pt x="934" y="1479"/>
                </a:cubicBezTo>
                <a:lnTo>
                  <a:pt x="934" y="1479"/>
                </a:lnTo>
                <a:cubicBezTo>
                  <a:pt x="920" y="1479"/>
                  <a:pt x="909" y="1468"/>
                  <a:pt x="909" y="1454"/>
                </a:cubicBezTo>
                <a:cubicBezTo>
                  <a:pt x="909" y="1441"/>
                  <a:pt x="920" y="1429"/>
                  <a:pt x="934" y="1429"/>
                </a:cubicBezTo>
                <a:close/>
                <a:moveTo>
                  <a:pt x="1034" y="1429"/>
                </a:moveTo>
                <a:lnTo>
                  <a:pt x="1034" y="1429"/>
                </a:lnTo>
                <a:cubicBezTo>
                  <a:pt x="1048" y="1429"/>
                  <a:pt x="1059" y="1441"/>
                  <a:pt x="1059" y="1454"/>
                </a:cubicBezTo>
                <a:cubicBezTo>
                  <a:pt x="1059" y="1468"/>
                  <a:pt x="1048" y="1479"/>
                  <a:pt x="1034" y="1479"/>
                </a:cubicBezTo>
                <a:lnTo>
                  <a:pt x="1034" y="1479"/>
                </a:lnTo>
                <a:cubicBezTo>
                  <a:pt x="1020" y="1479"/>
                  <a:pt x="1009" y="1468"/>
                  <a:pt x="1009" y="1454"/>
                </a:cubicBezTo>
                <a:cubicBezTo>
                  <a:pt x="1009" y="1441"/>
                  <a:pt x="1020" y="1429"/>
                  <a:pt x="1034" y="1429"/>
                </a:cubicBezTo>
                <a:close/>
                <a:moveTo>
                  <a:pt x="1134" y="1429"/>
                </a:moveTo>
                <a:lnTo>
                  <a:pt x="1134" y="1429"/>
                </a:lnTo>
                <a:cubicBezTo>
                  <a:pt x="1148" y="1429"/>
                  <a:pt x="1159" y="1441"/>
                  <a:pt x="1159" y="1454"/>
                </a:cubicBezTo>
                <a:cubicBezTo>
                  <a:pt x="1159" y="1468"/>
                  <a:pt x="1148" y="1479"/>
                  <a:pt x="1134" y="1479"/>
                </a:cubicBezTo>
                <a:lnTo>
                  <a:pt x="1134" y="1479"/>
                </a:lnTo>
                <a:cubicBezTo>
                  <a:pt x="1120" y="1479"/>
                  <a:pt x="1109" y="1468"/>
                  <a:pt x="1109" y="1454"/>
                </a:cubicBezTo>
                <a:cubicBezTo>
                  <a:pt x="1109" y="1441"/>
                  <a:pt x="1120" y="1429"/>
                  <a:pt x="1134" y="1429"/>
                </a:cubicBezTo>
                <a:close/>
                <a:moveTo>
                  <a:pt x="1234" y="1429"/>
                </a:moveTo>
                <a:lnTo>
                  <a:pt x="1234" y="1429"/>
                </a:lnTo>
                <a:cubicBezTo>
                  <a:pt x="1248" y="1429"/>
                  <a:pt x="1259" y="1441"/>
                  <a:pt x="1259" y="1454"/>
                </a:cubicBezTo>
                <a:cubicBezTo>
                  <a:pt x="1259" y="1468"/>
                  <a:pt x="1248" y="1479"/>
                  <a:pt x="1234" y="1479"/>
                </a:cubicBezTo>
                <a:lnTo>
                  <a:pt x="1234" y="1479"/>
                </a:lnTo>
                <a:cubicBezTo>
                  <a:pt x="1220" y="1479"/>
                  <a:pt x="1209" y="1468"/>
                  <a:pt x="1209" y="1454"/>
                </a:cubicBezTo>
                <a:cubicBezTo>
                  <a:pt x="1209" y="1441"/>
                  <a:pt x="1220" y="1429"/>
                  <a:pt x="1234" y="1429"/>
                </a:cubicBezTo>
                <a:close/>
                <a:moveTo>
                  <a:pt x="1334" y="1429"/>
                </a:moveTo>
                <a:lnTo>
                  <a:pt x="1334" y="1429"/>
                </a:lnTo>
                <a:cubicBezTo>
                  <a:pt x="1348" y="1429"/>
                  <a:pt x="1359" y="1441"/>
                  <a:pt x="1359" y="1454"/>
                </a:cubicBezTo>
                <a:cubicBezTo>
                  <a:pt x="1359" y="1468"/>
                  <a:pt x="1348" y="1479"/>
                  <a:pt x="1334" y="1479"/>
                </a:cubicBezTo>
                <a:lnTo>
                  <a:pt x="1334" y="1479"/>
                </a:lnTo>
                <a:cubicBezTo>
                  <a:pt x="1320" y="1479"/>
                  <a:pt x="1309" y="1468"/>
                  <a:pt x="1309" y="1454"/>
                </a:cubicBezTo>
                <a:cubicBezTo>
                  <a:pt x="1309" y="1441"/>
                  <a:pt x="1320" y="1429"/>
                  <a:pt x="1334" y="1429"/>
                </a:cubicBezTo>
                <a:close/>
                <a:moveTo>
                  <a:pt x="1434" y="1429"/>
                </a:moveTo>
                <a:lnTo>
                  <a:pt x="1434" y="1429"/>
                </a:lnTo>
                <a:cubicBezTo>
                  <a:pt x="1448" y="1429"/>
                  <a:pt x="1459" y="1441"/>
                  <a:pt x="1459" y="1454"/>
                </a:cubicBezTo>
                <a:cubicBezTo>
                  <a:pt x="1459" y="1468"/>
                  <a:pt x="1448" y="1479"/>
                  <a:pt x="1434" y="1479"/>
                </a:cubicBezTo>
                <a:lnTo>
                  <a:pt x="1434" y="1479"/>
                </a:lnTo>
                <a:cubicBezTo>
                  <a:pt x="1420" y="1479"/>
                  <a:pt x="1409" y="1468"/>
                  <a:pt x="1409" y="1454"/>
                </a:cubicBezTo>
                <a:cubicBezTo>
                  <a:pt x="1409" y="1441"/>
                  <a:pt x="1420" y="1429"/>
                  <a:pt x="1434" y="1429"/>
                </a:cubicBezTo>
                <a:close/>
                <a:moveTo>
                  <a:pt x="1534" y="1429"/>
                </a:moveTo>
                <a:lnTo>
                  <a:pt x="1534" y="1429"/>
                </a:lnTo>
                <a:cubicBezTo>
                  <a:pt x="1548" y="1429"/>
                  <a:pt x="1559" y="1441"/>
                  <a:pt x="1559" y="1454"/>
                </a:cubicBezTo>
                <a:cubicBezTo>
                  <a:pt x="1559" y="1468"/>
                  <a:pt x="1548" y="1479"/>
                  <a:pt x="1534" y="1479"/>
                </a:cubicBezTo>
                <a:lnTo>
                  <a:pt x="1534" y="1479"/>
                </a:lnTo>
                <a:cubicBezTo>
                  <a:pt x="1520" y="1479"/>
                  <a:pt x="1509" y="1468"/>
                  <a:pt x="1509" y="1454"/>
                </a:cubicBezTo>
                <a:cubicBezTo>
                  <a:pt x="1509" y="1441"/>
                  <a:pt x="1520" y="1429"/>
                  <a:pt x="1534" y="1429"/>
                </a:cubicBezTo>
                <a:close/>
                <a:moveTo>
                  <a:pt x="1634" y="1429"/>
                </a:moveTo>
                <a:lnTo>
                  <a:pt x="1634" y="1429"/>
                </a:lnTo>
                <a:cubicBezTo>
                  <a:pt x="1648" y="1429"/>
                  <a:pt x="1659" y="1441"/>
                  <a:pt x="1659" y="1454"/>
                </a:cubicBezTo>
                <a:cubicBezTo>
                  <a:pt x="1659" y="1468"/>
                  <a:pt x="1648" y="1479"/>
                  <a:pt x="1634" y="1479"/>
                </a:cubicBezTo>
                <a:lnTo>
                  <a:pt x="1634" y="1479"/>
                </a:lnTo>
                <a:cubicBezTo>
                  <a:pt x="1620" y="1479"/>
                  <a:pt x="1609" y="1468"/>
                  <a:pt x="1609" y="1454"/>
                </a:cubicBezTo>
                <a:cubicBezTo>
                  <a:pt x="1609" y="1441"/>
                  <a:pt x="1620" y="1429"/>
                  <a:pt x="1634" y="1429"/>
                </a:cubicBezTo>
                <a:close/>
                <a:moveTo>
                  <a:pt x="1734" y="1429"/>
                </a:moveTo>
                <a:lnTo>
                  <a:pt x="1734" y="1429"/>
                </a:lnTo>
                <a:cubicBezTo>
                  <a:pt x="1748" y="1429"/>
                  <a:pt x="1759" y="1441"/>
                  <a:pt x="1759" y="1454"/>
                </a:cubicBezTo>
                <a:cubicBezTo>
                  <a:pt x="1759" y="1468"/>
                  <a:pt x="1748" y="1479"/>
                  <a:pt x="1734" y="1479"/>
                </a:cubicBezTo>
                <a:lnTo>
                  <a:pt x="1734" y="1479"/>
                </a:lnTo>
                <a:cubicBezTo>
                  <a:pt x="1720" y="1479"/>
                  <a:pt x="1709" y="1468"/>
                  <a:pt x="1709" y="1454"/>
                </a:cubicBezTo>
                <a:cubicBezTo>
                  <a:pt x="1709" y="1441"/>
                  <a:pt x="1720" y="1429"/>
                  <a:pt x="1734" y="1429"/>
                </a:cubicBezTo>
                <a:close/>
                <a:moveTo>
                  <a:pt x="1834" y="1429"/>
                </a:moveTo>
                <a:lnTo>
                  <a:pt x="1834" y="1429"/>
                </a:lnTo>
                <a:cubicBezTo>
                  <a:pt x="1848" y="1429"/>
                  <a:pt x="1859" y="1441"/>
                  <a:pt x="1859" y="1454"/>
                </a:cubicBezTo>
                <a:cubicBezTo>
                  <a:pt x="1859" y="1468"/>
                  <a:pt x="1848" y="1479"/>
                  <a:pt x="1834" y="1479"/>
                </a:cubicBezTo>
                <a:lnTo>
                  <a:pt x="1834" y="1479"/>
                </a:lnTo>
                <a:cubicBezTo>
                  <a:pt x="1820" y="1479"/>
                  <a:pt x="1809" y="1468"/>
                  <a:pt x="1809" y="1454"/>
                </a:cubicBezTo>
                <a:cubicBezTo>
                  <a:pt x="1809" y="1441"/>
                  <a:pt x="1820" y="1429"/>
                  <a:pt x="1834" y="1429"/>
                </a:cubicBezTo>
                <a:close/>
                <a:moveTo>
                  <a:pt x="1934" y="1429"/>
                </a:moveTo>
                <a:lnTo>
                  <a:pt x="1934" y="1429"/>
                </a:lnTo>
                <a:cubicBezTo>
                  <a:pt x="1948" y="1429"/>
                  <a:pt x="1959" y="1441"/>
                  <a:pt x="1959" y="1454"/>
                </a:cubicBezTo>
                <a:cubicBezTo>
                  <a:pt x="1959" y="1468"/>
                  <a:pt x="1948" y="1479"/>
                  <a:pt x="1934" y="1479"/>
                </a:cubicBezTo>
                <a:lnTo>
                  <a:pt x="1934" y="1479"/>
                </a:lnTo>
                <a:cubicBezTo>
                  <a:pt x="1920" y="1479"/>
                  <a:pt x="1909" y="1468"/>
                  <a:pt x="1909" y="1454"/>
                </a:cubicBezTo>
                <a:cubicBezTo>
                  <a:pt x="1909" y="1441"/>
                  <a:pt x="1920" y="1429"/>
                  <a:pt x="1934" y="1429"/>
                </a:cubicBezTo>
                <a:close/>
                <a:moveTo>
                  <a:pt x="2034" y="1429"/>
                </a:moveTo>
                <a:lnTo>
                  <a:pt x="2034" y="1429"/>
                </a:lnTo>
                <a:cubicBezTo>
                  <a:pt x="2048" y="1429"/>
                  <a:pt x="2059" y="1441"/>
                  <a:pt x="2059" y="1454"/>
                </a:cubicBezTo>
                <a:cubicBezTo>
                  <a:pt x="2059" y="1468"/>
                  <a:pt x="2048" y="1479"/>
                  <a:pt x="2034" y="1479"/>
                </a:cubicBezTo>
                <a:lnTo>
                  <a:pt x="2034" y="1479"/>
                </a:lnTo>
                <a:cubicBezTo>
                  <a:pt x="2020" y="1479"/>
                  <a:pt x="2009" y="1468"/>
                  <a:pt x="2009" y="1454"/>
                </a:cubicBezTo>
                <a:cubicBezTo>
                  <a:pt x="2009" y="1441"/>
                  <a:pt x="2020" y="1429"/>
                  <a:pt x="2034" y="1429"/>
                </a:cubicBezTo>
                <a:close/>
                <a:moveTo>
                  <a:pt x="2134" y="1429"/>
                </a:moveTo>
                <a:lnTo>
                  <a:pt x="2134" y="1429"/>
                </a:lnTo>
                <a:cubicBezTo>
                  <a:pt x="2148" y="1429"/>
                  <a:pt x="2159" y="1441"/>
                  <a:pt x="2159" y="1454"/>
                </a:cubicBezTo>
                <a:cubicBezTo>
                  <a:pt x="2159" y="1468"/>
                  <a:pt x="2148" y="1479"/>
                  <a:pt x="2134" y="1479"/>
                </a:cubicBezTo>
                <a:lnTo>
                  <a:pt x="2134" y="1479"/>
                </a:lnTo>
                <a:cubicBezTo>
                  <a:pt x="2121" y="1479"/>
                  <a:pt x="2109" y="1468"/>
                  <a:pt x="2109" y="1454"/>
                </a:cubicBezTo>
                <a:cubicBezTo>
                  <a:pt x="2109" y="1441"/>
                  <a:pt x="2121" y="1429"/>
                  <a:pt x="2134" y="1429"/>
                </a:cubicBezTo>
                <a:close/>
                <a:moveTo>
                  <a:pt x="2234" y="1429"/>
                </a:moveTo>
                <a:lnTo>
                  <a:pt x="2234" y="1429"/>
                </a:lnTo>
                <a:cubicBezTo>
                  <a:pt x="2248" y="1429"/>
                  <a:pt x="2259" y="1441"/>
                  <a:pt x="2259" y="1454"/>
                </a:cubicBezTo>
                <a:cubicBezTo>
                  <a:pt x="2259" y="1468"/>
                  <a:pt x="2248" y="1479"/>
                  <a:pt x="2234" y="1479"/>
                </a:cubicBezTo>
                <a:lnTo>
                  <a:pt x="2234" y="1479"/>
                </a:lnTo>
                <a:cubicBezTo>
                  <a:pt x="2221" y="1479"/>
                  <a:pt x="2209" y="1468"/>
                  <a:pt x="2209" y="1454"/>
                </a:cubicBezTo>
                <a:cubicBezTo>
                  <a:pt x="2209" y="1441"/>
                  <a:pt x="2221" y="1429"/>
                  <a:pt x="2234" y="1429"/>
                </a:cubicBezTo>
                <a:close/>
                <a:moveTo>
                  <a:pt x="2334" y="1429"/>
                </a:moveTo>
                <a:lnTo>
                  <a:pt x="2334" y="1429"/>
                </a:lnTo>
                <a:cubicBezTo>
                  <a:pt x="2348" y="1429"/>
                  <a:pt x="2359" y="1441"/>
                  <a:pt x="2359" y="1454"/>
                </a:cubicBezTo>
                <a:cubicBezTo>
                  <a:pt x="2359" y="1468"/>
                  <a:pt x="2348" y="1479"/>
                  <a:pt x="2334" y="1479"/>
                </a:cubicBezTo>
                <a:lnTo>
                  <a:pt x="2334" y="1479"/>
                </a:lnTo>
                <a:cubicBezTo>
                  <a:pt x="2321" y="1479"/>
                  <a:pt x="2309" y="1468"/>
                  <a:pt x="2309" y="1454"/>
                </a:cubicBezTo>
                <a:cubicBezTo>
                  <a:pt x="2309" y="1441"/>
                  <a:pt x="2321" y="1429"/>
                  <a:pt x="2334" y="1429"/>
                </a:cubicBezTo>
                <a:close/>
                <a:moveTo>
                  <a:pt x="2434" y="1429"/>
                </a:moveTo>
                <a:lnTo>
                  <a:pt x="2435" y="1429"/>
                </a:lnTo>
                <a:cubicBezTo>
                  <a:pt x="2448" y="1429"/>
                  <a:pt x="2460" y="1441"/>
                  <a:pt x="2460" y="1454"/>
                </a:cubicBezTo>
                <a:cubicBezTo>
                  <a:pt x="2460" y="1468"/>
                  <a:pt x="2448" y="1479"/>
                  <a:pt x="2435" y="1479"/>
                </a:cubicBezTo>
                <a:lnTo>
                  <a:pt x="2434" y="1479"/>
                </a:lnTo>
                <a:cubicBezTo>
                  <a:pt x="2421" y="1479"/>
                  <a:pt x="2409" y="1468"/>
                  <a:pt x="2409" y="1454"/>
                </a:cubicBezTo>
                <a:cubicBezTo>
                  <a:pt x="2409" y="1441"/>
                  <a:pt x="2421" y="1429"/>
                  <a:pt x="2434" y="1429"/>
                </a:cubicBezTo>
                <a:close/>
                <a:moveTo>
                  <a:pt x="2535" y="1429"/>
                </a:moveTo>
                <a:lnTo>
                  <a:pt x="2535" y="1429"/>
                </a:lnTo>
                <a:cubicBezTo>
                  <a:pt x="2548" y="1429"/>
                  <a:pt x="2560" y="1441"/>
                  <a:pt x="2560" y="1454"/>
                </a:cubicBezTo>
                <a:cubicBezTo>
                  <a:pt x="2560" y="1468"/>
                  <a:pt x="2548" y="1479"/>
                  <a:pt x="2535" y="1479"/>
                </a:cubicBezTo>
                <a:lnTo>
                  <a:pt x="2535" y="1479"/>
                </a:lnTo>
                <a:cubicBezTo>
                  <a:pt x="2521" y="1479"/>
                  <a:pt x="2510" y="1468"/>
                  <a:pt x="2510" y="1454"/>
                </a:cubicBezTo>
                <a:cubicBezTo>
                  <a:pt x="2510" y="1441"/>
                  <a:pt x="2521" y="1429"/>
                  <a:pt x="2535" y="1429"/>
                </a:cubicBezTo>
                <a:close/>
                <a:moveTo>
                  <a:pt x="2635" y="1429"/>
                </a:moveTo>
                <a:lnTo>
                  <a:pt x="2635" y="1429"/>
                </a:lnTo>
                <a:cubicBezTo>
                  <a:pt x="2648" y="1429"/>
                  <a:pt x="2660" y="1441"/>
                  <a:pt x="2660" y="1454"/>
                </a:cubicBezTo>
                <a:cubicBezTo>
                  <a:pt x="2660" y="1468"/>
                  <a:pt x="2648" y="1479"/>
                  <a:pt x="2635" y="1479"/>
                </a:cubicBezTo>
                <a:lnTo>
                  <a:pt x="2635" y="1479"/>
                </a:lnTo>
                <a:cubicBezTo>
                  <a:pt x="2621" y="1479"/>
                  <a:pt x="2610" y="1468"/>
                  <a:pt x="2610" y="1454"/>
                </a:cubicBezTo>
                <a:cubicBezTo>
                  <a:pt x="2610" y="1441"/>
                  <a:pt x="2621" y="1429"/>
                  <a:pt x="2635" y="1429"/>
                </a:cubicBezTo>
                <a:close/>
                <a:moveTo>
                  <a:pt x="2735" y="1429"/>
                </a:moveTo>
                <a:lnTo>
                  <a:pt x="2735" y="1429"/>
                </a:lnTo>
                <a:cubicBezTo>
                  <a:pt x="2748" y="1429"/>
                  <a:pt x="2760" y="1441"/>
                  <a:pt x="2760" y="1454"/>
                </a:cubicBezTo>
                <a:cubicBezTo>
                  <a:pt x="2760" y="1468"/>
                  <a:pt x="2748" y="1479"/>
                  <a:pt x="2735" y="1479"/>
                </a:cubicBezTo>
                <a:lnTo>
                  <a:pt x="2735" y="1479"/>
                </a:lnTo>
                <a:cubicBezTo>
                  <a:pt x="2721" y="1479"/>
                  <a:pt x="2710" y="1468"/>
                  <a:pt x="2710" y="1454"/>
                </a:cubicBezTo>
                <a:cubicBezTo>
                  <a:pt x="2710" y="1441"/>
                  <a:pt x="2721" y="1429"/>
                  <a:pt x="2735" y="1429"/>
                </a:cubicBezTo>
                <a:close/>
                <a:moveTo>
                  <a:pt x="2835" y="1429"/>
                </a:moveTo>
                <a:lnTo>
                  <a:pt x="2835" y="1429"/>
                </a:lnTo>
                <a:cubicBezTo>
                  <a:pt x="2849" y="1429"/>
                  <a:pt x="2860" y="1441"/>
                  <a:pt x="2860" y="1454"/>
                </a:cubicBezTo>
                <a:cubicBezTo>
                  <a:pt x="2860" y="1468"/>
                  <a:pt x="2849" y="1479"/>
                  <a:pt x="2835" y="1479"/>
                </a:cubicBezTo>
                <a:lnTo>
                  <a:pt x="2835" y="1479"/>
                </a:lnTo>
                <a:cubicBezTo>
                  <a:pt x="2821" y="1479"/>
                  <a:pt x="2810" y="1468"/>
                  <a:pt x="2810" y="1454"/>
                </a:cubicBezTo>
                <a:cubicBezTo>
                  <a:pt x="2810" y="1441"/>
                  <a:pt x="2821" y="1429"/>
                  <a:pt x="2835" y="1429"/>
                </a:cubicBezTo>
                <a:close/>
                <a:moveTo>
                  <a:pt x="2935" y="1429"/>
                </a:moveTo>
                <a:lnTo>
                  <a:pt x="2935" y="1429"/>
                </a:lnTo>
                <a:cubicBezTo>
                  <a:pt x="2949" y="1429"/>
                  <a:pt x="2960" y="1441"/>
                  <a:pt x="2960" y="1454"/>
                </a:cubicBezTo>
                <a:cubicBezTo>
                  <a:pt x="2960" y="1468"/>
                  <a:pt x="2949" y="1479"/>
                  <a:pt x="2935" y="1479"/>
                </a:cubicBezTo>
                <a:lnTo>
                  <a:pt x="2935" y="1479"/>
                </a:lnTo>
                <a:cubicBezTo>
                  <a:pt x="2921" y="1479"/>
                  <a:pt x="2910" y="1468"/>
                  <a:pt x="2910" y="1454"/>
                </a:cubicBezTo>
                <a:cubicBezTo>
                  <a:pt x="2910" y="1441"/>
                  <a:pt x="2921" y="1429"/>
                  <a:pt x="2935" y="1429"/>
                </a:cubicBezTo>
                <a:close/>
                <a:moveTo>
                  <a:pt x="3035" y="1429"/>
                </a:moveTo>
                <a:lnTo>
                  <a:pt x="3035" y="1429"/>
                </a:lnTo>
                <a:cubicBezTo>
                  <a:pt x="3049" y="1429"/>
                  <a:pt x="3060" y="1441"/>
                  <a:pt x="3060" y="1454"/>
                </a:cubicBezTo>
                <a:cubicBezTo>
                  <a:pt x="3060" y="1468"/>
                  <a:pt x="3049" y="1479"/>
                  <a:pt x="3035" y="1479"/>
                </a:cubicBezTo>
                <a:lnTo>
                  <a:pt x="3035" y="1479"/>
                </a:lnTo>
                <a:cubicBezTo>
                  <a:pt x="3021" y="1479"/>
                  <a:pt x="3010" y="1468"/>
                  <a:pt x="3010" y="1454"/>
                </a:cubicBezTo>
                <a:cubicBezTo>
                  <a:pt x="3010" y="1441"/>
                  <a:pt x="3021" y="1429"/>
                  <a:pt x="3035" y="1429"/>
                </a:cubicBezTo>
                <a:close/>
                <a:moveTo>
                  <a:pt x="3135" y="1429"/>
                </a:moveTo>
                <a:lnTo>
                  <a:pt x="3135" y="1429"/>
                </a:lnTo>
                <a:cubicBezTo>
                  <a:pt x="3149" y="1429"/>
                  <a:pt x="3160" y="1441"/>
                  <a:pt x="3160" y="1454"/>
                </a:cubicBezTo>
                <a:cubicBezTo>
                  <a:pt x="3160" y="1468"/>
                  <a:pt x="3149" y="1479"/>
                  <a:pt x="3135" y="1479"/>
                </a:cubicBezTo>
                <a:lnTo>
                  <a:pt x="3135" y="1479"/>
                </a:lnTo>
                <a:cubicBezTo>
                  <a:pt x="3121" y="1479"/>
                  <a:pt x="3110" y="1468"/>
                  <a:pt x="3110" y="1454"/>
                </a:cubicBezTo>
                <a:cubicBezTo>
                  <a:pt x="3110" y="1441"/>
                  <a:pt x="3121" y="1429"/>
                  <a:pt x="3135" y="1429"/>
                </a:cubicBezTo>
                <a:close/>
                <a:moveTo>
                  <a:pt x="3235" y="1429"/>
                </a:moveTo>
                <a:lnTo>
                  <a:pt x="3235" y="1429"/>
                </a:lnTo>
                <a:cubicBezTo>
                  <a:pt x="3249" y="1429"/>
                  <a:pt x="3260" y="1441"/>
                  <a:pt x="3260" y="1454"/>
                </a:cubicBezTo>
                <a:cubicBezTo>
                  <a:pt x="3260" y="1468"/>
                  <a:pt x="3249" y="1479"/>
                  <a:pt x="3235" y="1479"/>
                </a:cubicBezTo>
                <a:lnTo>
                  <a:pt x="3235" y="1479"/>
                </a:lnTo>
                <a:cubicBezTo>
                  <a:pt x="3221" y="1479"/>
                  <a:pt x="3210" y="1468"/>
                  <a:pt x="3210" y="1454"/>
                </a:cubicBezTo>
                <a:cubicBezTo>
                  <a:pt x="3210" y="1441"/>
                  <a:pt x="3221" y="1429"/>
                  <a:pt x="3235" y="1429"/>
                </a:cubicBezTo>
                <a:close/>
                <a:moveTo>
                  <a:pt x="3335" y="1429"/>
                </a:moveTo>
                <a:lnTo>
                  <a:pt x="3335" y="1429"/>
                </a:lnTo>
                <a:cubicBezTo>
                  <a:pt x="3349" y="1429"/>
                  <a:pt x="3360" y="1441"/>
                  <a:pt x="3360" y="1454"/>
                </a:cubicBezTo>
                <a:cubicBezTo>
                  <a:pt x="3360" y="1468"/>
                  <a:pt x="3349" y="1479"/>
                  <a:pt x="3335" y="1479"/>
                </a:cubicBezTo>
                <a:lnTo>
                  <a:pt x="3335" y="1479"/>
                </a:lnTo>
                <a:cubicBezTo>
                  <a:pt x="3321" y="1479"/>
                  <a:pt x="3310" y="1468"/>
                  <a:pt x="3310" y="1454"/>
                </a:cubicBezTo>
                <a:cubicBezTo>
                  <a:pt x="3310" y="1441"/>
                  <a:pt x="3321" y="1429"/>
                  <a:pt x="3335" y="1429"/>
                </a:cubicBezTo>
                <a:close/>
                <a:moveTo>
                  <a:pt x="3435" y="1429"/>
                </a:moveTo>
                <a:lnTo>
                  <a:pt x="3435" y="1429"/>
                </a:lnTo>
                <a:cubicBezTo>
                  <a:pt x="3449" y="1429"/>
                  <a:pt x="3460" y="1441"/>
                  <a:pt x="3460" y="1454"/>
                </a:cubicBezTo>
                <a:cubicBezTo>
                  <a:pt x="3460" y="1468"/>
                  <a:pt x="3449" y="1479"/>
                  <a:pt x="3435" y="1479"/>
                </a:cubicBezTo>
                <a:lnTo>
                  <a:pt x="3435" y="1479"/>
                </a:lnTo>
                <a:cubicBezTo>
                  <a:pt x="3421" y="1479"/>
                  <a:pt x="3410" y="1468"/>
                  <a:pt x="3410" y="1454"/>
                </a:cubicBezTo>
                <a:cubicBezTo>
                  <a:pt x="3410" y="1441"/>
                  <a:pt x="3421" y="1429"/>
                  <a:pt x="3435" y="1429"/>
                </a:cubicBezTo>
                <a:close/>
                <a:moveTo>
                  <a:pt x="3535" y="1429"/>
                </a:moveTo>
                <a:lnTo>
                  <a:pt x="3535" y="1429"/>
                </a:lnTo>
                <a:cubicBezTo>
                  <a:pt x="3549" y="1429"/>
                  <a:pt x="3560" y="1441"/>
                  <a:pt x="3560" y="1454"/>
                </a:cubicBezTo>
                <a:cubicBezTo>
                  <a:pt x="3560" y="1468"/>
                  <a:pt x="3549" y="1479"/>
                  <a:pt x="3535" y="1479"/>
                </a:cubicBezTo>
                <a:lnTo>
                  <a:pt x="3535" y="1479"/>
                </a:lnTo>
                <a:cubicBezTo>
                  <a:pt x="3521" y="1479"/>
                  <a:pt x="3510" y="1468"/>
                  <a:pt x="3510" y="1454"/>
                </a:cubicBezTo>
                <a:cubicBezTo>
                  <a:pt x="3510" y="1441"/>
                  <a:pt x="3521" y="1429"/>
                  <a:pt x="3535" y="1429"/>
                </a:cubicBezTo>
                <a:close/>
                <a:moveTo>
                  <a:pt x="3635" y="1429"/>
                </a:moveTo>
                <a:lnTo>
                  <a:pt x="3635" y="1429"/>
                </a:lnTo>
                <a:cubicBezTo>
                  <a:pt x="3649" y="1429"/>
                  <a:pt x="3660" y="1441"/>
                  <a:pt x="3660" y="1454"/>
                </a:cubicBezTo>
                <a:cubicBezTo>
                  <a:pt x="3660" y="1468"/>
                  <a:pt x="3649" y="1479"/>
                  <a:pt x="3635" y="1479"/>
                </a:cubicBezTo>
                <a:lnTo>
                  <a:pt x="3635" y="1479"/>
                </a:lnTo>
                <a:cubicBezTo>
                  <a:pt x="3621" y="1479"/>
                  <a:pt x="3610" y="1468"/>
                  <a:pt x="3610" y="1454"/>
                </a:cubicBezTo>
                <a:cubicBezTo>
                  <a:pt x="3610" y="1441"/>
                  <a:pt x="3621" y="1429"/>
                  <a:pt x="3635" y="1429"/>
                </a:cubicBezTo>
                <a:close/>
                <a:moveTo>
                  <a:pt x="3724" y="1414"/>
                </a:moveTo>
                <a:lnTo>
                  <a:pt x="3724" y="1414"/>
                </a:lnTo>
                <a:cubicBezTo>
                  <a:pt x="3737" y="1409"/>
                  <a:pt x="3752" y="1416"/>
                  <a:pt x="3756" y="1429"/>
                </a:cubicBezTo>
                <a:cubicBezTo>
                  <a:pt x="3761" y="1442"/>
                  <a:pt x="3755" y="1456"/>
                  <a:pt x="3742" y="1461"/>
                </a:cubicBezTo>
                <a:lnTo>
                  <a:pt x="3742" y="1461"/>
                </a:lnTo>
                <a:cubicBezTo>
                  <a:pt x="3729" y="1466"/>
                  <a:pt x="3714" y="1459"/>
                  <a:pt x="3710" y="1446"/>
                </a:cubicBezTo>
                <a:cubicBezTo>
                  <a:pt x="3705" y="1434"/>
                  <a:pt x="3711" y="1419"/>
                  <a:pt x="3724" y="1414"/>
                </a:cubicBezTo>
                <a:close/>
                <a:moveTo>
                  <a:pt x="3797" y="1366"/>
                </a:moveTo>
                <a:lnTo>
                  <a:pt x="3797" y="1366"/>
                </a:lnTo>
                <a:cubicBezTo>
                  <a:pt x="3806" y="1356"/>
                  <a:pt x="3822" y="1355"/>
                  <a:pt x="3833" y="1364"/>
                </a:cubicBezTo>
                <a:cubicBezTo>
                  <a:pt x="3843" y="1373"/>
                  <a:pt x="3844" y="1389"/>
                  <a:pt x="3834" y="1400"/>
                </a:cubicBezTo>
                <a:lnTo>
                  <a:pt x="3834" y="1400"/>
                </a:lnTo>
                <a:cubicBezTo>
                  <a:pt x="3825" y="1410"/>
                  <a:pt x="3809" y="1411"/>
                  <a:pt x="3799" y="1402"/>
                </a:cubicBezTo>
                <a:cubicBezTo>
                  <a:pt x="3789" y="1392"/>
                  <a:pt x="3788" y="1377"/>
                  <a:pt x="3797" y="1366"/>
                </a:cubicBezTo>
                <a:close/>
                <a:moveTo>
                  <a:pt x="3845" y="1291"/>
                </a:moveTo>
                <a:lnTo>
                  <a:pt x="3845" y="1291"/>
                </a:lnTo>
                <a:cubicBezTo>
                  <a:pt x="3849" y="1278"/>
                  <a:pt x="3864" y="1271"/>
                  <a:pt x="3877" y="1275"/>
                </a:cubicBezTo>
                <a:cubicBezTo>
                  <a:pt x="3890" y="1280"/>
                  <a:pt x="3897" y="1294"/>
                  <a:pt x="3893" y="1307"/>
                </a:cubicBezTo>
                <a:lnTo>
                  <a:pt x="3893" y="1307"/>
                </a:lnTo>
                <a:cubicBezTo>
                  <a:pt x="3888" y="1320"/>
                  <a:pt x="3874" y="1327"/>
                  <a:pt x="3861" y="1323"/>
                </a:cubicBezTo>
                <a:cubicBezTo>
                  <a:pt x="3848" y="1319"/>
                  <a:pt x="3841" y="1304"/>
                  <a:pt x="3845" y="1291"/>
                </a:cubicBezTo>
                <a:close/>
                <a:moveTo>
                  <a:pt x="3859" y="1201"/>
                </a:moveTo>
                <a:lnTo>
                  <a:pt x="3859" y="1201"/>
                </a:lnTo>
                <a:cubicBezTo>
                  <a:pt x="3859" y="1187"/>
                  <a:pt x="3870" y="1176"/>
                  <a:pt x="3884" y="1176"/>
                </a:cubicBezTo>
                <a:cubicBezTo>
                  <a:pt x="3898" y="1176"/>
                  <a:pt x="3909" y="1187"/>
                  <a:pt x="3909" y="1201"/>
                </a:cubicBezTo>
                <a:lnTo>
                  <a:pt x="3909" y="1201"/>
                </a:lnTo>
                <a:cubicBezTo>
                  <a:pt x="3909" y="1215"/>
                  <a:pt x="3898" y="1226"/>
                  <a:pt x="3884" y="1226"/>
                </a:cubicBezTo>
                <a:cubicBezTo>
                  <a:pt x="3870" y="1226"/>
                  <a:pt x="3859" y="1215"/>
                  <a:pt x="3859" y="1201"/>
                </a:cubicBezTo>
                <a:close/>
                <a:moveTo>
                  <a:pt x="3859" y="1101"/>
                </a:moveTo>
                <a:lnTo>
                  <a:pt x="3859" y="1101"/>
                </a:lnTo>
                <a:cubicBezTo>
                  <a:pt x="3859" y="1087"/>
                  <a:pt x="3870" y="1076"/>
                  <a:pt x="3884" y="1076"/>
                </a:cubicBezTo>
                <a:cubicBezTo>
                  <a:pt x="3898" y="1076"/>
                  <a:pt x="3909" y="1087"/>
                  <a:pt x="3909" y="1101"/>
                </a:cubicBezTo>
                <a:lnTo>
                  <a:pt x="3909" y="1101"/>
                </a:lnTo>
                <a:cubicBezTo>
                  <a:pt x="3909" y="1115"/>
                  <a:pt x="3898" y="1126"/>
                  <a:pt x="3884" y="1126"/>
                </a:cubicBezTo>
                <a:cubicBezTo>
                  <a:pt x="3870" y="1126"/>
                  <a:pt x="3859" y="1115"/>
                  <a:pt x="3859" y="1101"/>
                </a:cubicBezTo>
                <a:close/>
                <a:moveTo>
                  <a:pt x="3859" y="1001"/>
                </a:moveTo>
                <a:lnTo>
                  <a:pt x="3859" y="1001"/>
                </a:lnTo>
                <a:cubicBezTo>
                  <a:pt x="3859" y="987"/>
                  <a:pt x="3870" y="976"/>
                  <a:pt x="3884" y="976"/>
                </a:cubicBezTo>
                <a:cubicBezTo>
                  <a:pt x="3898" y="976"/>
                  <a:pt x="3909" y="987"/>
                  <a:pt x="3909" y="1001"/>
                </a:cubicBezTo>
                <a:lnTo>
                  <a:pt x="3909" y="1001"/>
                </a:lnTo>
                <a:cubicBezTo>
                  <a:pt x="3909" y="1015"/>
                  <a:pt x="3898" y="1026"/>
                  <a:pt x="3884" y="1026"/>
                </a:cubicBezTo>
                <a:cubicBezTo>
                  <a:pt x="3870" y="1026"/>
                  <a:pt x="3859" y="1015"/>
                  <a:pt x="3859" y="1001"/>
                </a:cubicBezTo>
                <a:close/>
                <a:moveTo>
                  <a:pt x="3859" y="901"/>
                </a:moveTo>
                <a:lnTo>
                  <a:pt x="3859" y="901"/>
                </a:lnTo>
                <a:cubicBezTo>
                  <a:pt x="3859" y="887"/>
                  <a:pt x="3870" y="876"/>
                  <a:pt x="3884" y="876"/>
                </a:cubicBezTo>
                <a:cubicBezTo>
                  <a:pt x="3898" y="876"/>
                  <a:pt x="3909" y="887"/>
                  <a:pt x="3909" y="901"/>
                </a:cubicBezTo>
                <a:lnTo>
                  <a:pt x="3909" y="901"/>
                </a:lnTo>
                <a:cubicBezTo>
                  <a:pt x="3909" y="914"/>
                  <a:pt x="3898" y="926"/>
                  <a:pt x="3884" y="926"/>
                </a:cubicBezTo>
                <a:cubicBezTo>
                  <a:pt x="3870" y="926"/>
                  <a:pt x="3859" y="914"/>
                  <a:pt x="3859" y="901"/>
                </a:cubicBezTo>
                <a:close/>
                <a:moveTo>
                  <a:pt x="3859" y="801"/>
                </a:moveTo>
                <a:lnTo>
                  <a:pt x="3859" y="801"/>
                </a:lnTo>
                <a:cubicBezTo>
                  <a:pt x="3859" y="787"/>
                  <a:pt x="3870" y="776"/>
                  <a:pt x="3884" y="776"/>
                </a:cubicBezTo>
                <a:cubicBezTo>
                  <a:pt x="3898" y="776"/>
                  <a:pt x="3909" y="787"/>
                  <a:pt x="3909" y="801"/>
                </a:cubicBezTo>
                <a:lnTo>
                  <a:pt x="3909" y="801"/>
                </a:lnTo>
                <a:cubicBezTo>
                  <a:pt x="3909" y="814"/>
                  <a:pt x="3898" y="826"/>
                  <a:pt x="3884" y="826"/>
                </a:cubicBezTo>
                <a:cubicBezTo>
                  <a:pt x="3870" y="826"/>
                  <a:pt x="3859" y="814"/>
                  <a:pt x="3859" y="801"/>
                </a:cubicBezTo>
                <a:close/>
                <a:moveTo>
                  <a:pt x="3859" y="701"/>
                </a:moveTo>
                <a:lnTo>
                  <a:pt x="3859" y="701"/>
                </a:lnTo>
                <a:cubicBezTo>
                  <a:pt x="3859" y="687"/>
                  <a:pt x="3870" y="676"/>
                  <a:pt x="3884" y="676"/>
                </a:cubicBezTo>
                <a:cubicBezTo>
                  <a:pt x="3898" y="676"/>
                  <a:pt x="3909" y="687"/>
                  <a:pt x="3909" y="701"/>
                </a:cubicBezTo>
                <a:lnTo>
                  <a:pt x="3909" y="701"/>
                </a:lnTo>
                <a:cubicBezTo>
                  <a:pt x="3909" y="714"/>
                  <a:pt x="3898" y="726"/>
                  <a:pt x="3884" y="726"/>
                </a:cubicBezTo>
                <a:cubicBezTo>
                  <a:pt x="3870" y="726"/>
                  <a:pt x="3859" y="714"/>
                  <a:pt x="3859" y="701"/>
                </a:cubicBezTo>
                <a:close/>
                <a:moveTo>
                  <a:pt x="3859" y="601"/>
                </a:moveTo>
                <a:lnTo>
                  <a:pt x="3859" y="600"/>
                </a:lnTo>
                <a:cubicBezTo>
                  <a:pt x="3859" y="587"/>
                  <a:pt x="3870" y="575"/>
                  <a:pt x="3884" y="575"/>
                </a:cubicBezTo>
                <a:cubicBezTo>
                  <a:pt x="3898" y="575"/>
                  <a:pt x="3909" y="587"/>
                  <a:pt x="3909" y="600"/>
                </a:cubicBezTo>
                <a:lnTo>
                  <a:pt x="3909" y="601"/>
                </a:lnTo>
                <a:cubicBezTo>
                  <a:pt x="3909" y="614"/>
                  <a:pt x="3898" y="626"/>
                  <a:pt x="3884" y="626"/>
                </a:cubicBezTo>
                <a:cubicBezTo>
                  <a:pt x="3870" y="626"/>
                  <a:pt x="3859" y="614"/>
                  <a:pt x="3859" y="601"/>
                </a:cubicBezTo>
                <a:close/>
                <a:moveTo>
                  <a:pt x="3859" y="500"/>
                </a:moveTo>
                <a:lnTo>
                  <a:pt x="3859" y="500"/>
                </a:lnTo>
                <a:cubicBezTo>
                  <a:pt x="3859" y="487"/>
                  <a:pt x="3870" y="475"/>
                  <a:pt x="3884" y="475"/>
                </a:cubicBezTo>
                <a:cubicBezTo>
                  <a:pt x="3898" y="475"/>
                  <a:pt x="3909" y="487"/>
                  <a:pt x="3909" y="500"/>
                </a:cubicBezTo>
                <a:lnTo>
                  <a:pt x="3909" y="500"/>
                </a:lnTo>
                <a:cubicBezTo>
                  <a:pt x="3909" y="514"/>
                  <a:pt x="3898" y="525"/>
                  <a:pt x="3884" y="525"/>
                </a:cubicBezTo>
                <a:cubicBezTo>
                  <a:pt x="3870" y="525"/>
                  <a:pt x="3859" y="514"/>
                  <a:pt x="3859" y="500"/>
                </a:cubicBezTo>
                <a:close/>
                <a:moveTo>
                  <a:pt x="3859" y="400"/>
                </a:moveTo>
                <a:lnTo>
                  <a:pt x="3859" y="400"/>
                </a:lnTo>
                <a:cubicBezTo>
                  <a:pt x="3859" y="387"/>
                  <a:pt x="3870" y="375"/>
                  <a:pt x="3884" y="375"/>
                </a:cubicBezTo>
                <a:cubicBezTo>
                  <a:pt x="3898" y="375"/>
                  <a:pt x="3909" y="387"/>
                  <a:pt x="3909" y="400"/>
                </a:cubicBezTo>
                <a:lnTo>
                  <a:pt x="3909" y="400"/>
                </a:lnTo>
                <a:cubicBezTo>
                  <a:pt x="3909" y="414"/>
                  <a:pt x="3898" y="425"/>
                  <a:pt x="3884" y="425"/>
                </a:cubicBezTo>
                <a:cubicBezTo>
                  <a:pt x="3870" y="425"/>
                  <a:pt x="3859" y="414"/>
                  <a:pt x="3859" y="400"/>
                </a:cubicBezTo>
                <a:close/>
                <a:moveTo>
                  <a:pt x="3859" y="300"/>
                </a:moveTo>
                <a:lnTo>
                  <a:pt x="3859" y="300"/>
                </a:lnTo>
                <a:cubicBezTo>
                  <a:pt x="3859" y="287"/>
                  <a:pt x="3870" y="275"/>
                  <a:pt x="3884" y="275"/>
                </a:cubicBezTo>
                <a:cubicBezTo>
                  <a:pt x="3898" y="275"/>
                  <a:pt x="3909" y="287"/>
                  <a:pt x="3909" y="300"/>
                </a:cubicBezTo>
                <a:lnTo>
                  <a:pt x="3909" y="300"/>
                </a:lnTo>
                <a:cubicBezTo>
                  <a:pt x="3909" y="314"/>
                  <a:pt x="3898" y="325"/>
                  <a:pt x="3884" y="325"/>
                </a:cubicBezTo>
                <a:cubicBezTo>
                  <a:pt x="3870" y="325"/>
                  <a:pt x="3859" y="314"/>
                  <a:pt x="3859" y="300"/>
                </a:cubicBezTo>
                <a:close/>
                <a:moveTo>
                  <a:pt x="3851" y="208"/>
                </a:moveTo>
                <a:lnTo>
                  <a:pt x="3851" y="208"/>
                </a:lnTo>
                <a:cubicBezTo>
                  <a:pt x="3848" y="195"/>
                  <a:pt x="3855" y="181"/>
                  <a:pt x="3869" y="177"/>
                </a:cubicBezTo>
                <a:cubicBezTo>
                  <a:pt x="3882" y="173"/>
                  <a:pt x="3896" y="181"/>
                  <a:pt x="3899" y="194"/>
                </a:cubicBezTo>
                <a:lnTo>
                  <a:pt x="3899" y="194"/>
                </a:lnTo>
                <a:cubicBezTo>
                  <a:pt x="3903" y="208"/>
                  <a:pt x="3895" y="221"/>
                  <a:pt x="3882" y="225"/>
                </a:cubicBezTo>
                <a:cubicBezTo>
                  <a:pt x="3869" y="229"/>
                  <a:pt x="3855" y="221"/>
                  <a:pt x="3851" y="208"/>
                </a:cubicBezTo>
                <a:close/>
                <a:moveTo>
                  <a:pt x="3810" y="128"/>
                </a:moveTo>
                <a:lnTo>
                  <a:pt x="3810" y="128"/>
                </a:lnTo>
                <a:cubicBezTo>
                  <a:pt x="3802" y="117"/>
                  <a:pt x="3804" y="102"/>
                  <a:pt x="3815" y="93"/>
                </a:cubicBezTo>
                <a:cubicBezTo>
                  <a:pt x="3825" y="85"/>
                  <a:pt x="3841" y="87"/>
                  <a:pt x="3850" y="97"/>
                </a:cubicBezTo>
                <a:lnTo>
                  <a:pt x="3850" y="97"/>
                </a:lnTo>
                <a:cubicBezTo>
                  <a:pt x="3858" y="108"/>
                  <a:pt x="3856" y="124"/>
                  <a:pt x="3845" y="133"/>
                </a:cubicBezTo>
                <a:cubicBezTo>
                  <a:pt x="3834" y="141"/>
                  <a:pt x="3819" y="139"/>
                  <a:pt x="3810" y="128"/>
                </a:cubicBezTo>
                <a:close/>
                <a:moveTo>
                  <a:pt x="3742" y="73"/>
                </a:moveTo>
                <a:lnTo>
                  <a:pt x="3742" y="73"/>
                </a:lnTo>
                <a:cubicBezTo>
                  <a:pt x="3729" y="67"/>
                  <a:pt x="3724" y="53"/>
                  <a:pt x="3730" y="40"/>
                </a:cubicBezTo>
                <a:cubicBezTo>
                  <a:pt x="3736" y="28"/>
                  <a:pt x="3751" y="22"/>
                  <a:pt x="3763" y="28"/>
                </a:cubicBezTo>
                <a:lnTo>
                  <a:pt x="3763" y="28"/>
                </a:lnTo>
                <a:cubicBezTo>
                  <a:pt x="3776" y="34"/>
                  <a:pt x="3781" y="49"/>
                  <a:pt x="3775" y="62"/>
                </a:cubicBezTo>
                <a:cubicBezTo>
                  <a:pt x="3769" y="74"/>
                  <a:pt x="3754" y="79"/>
                  <a:pt x="3742" y="73"/>
                </a:cubicBezTo>
                <a:close/>
                <a:moveTo>
                  <a:pt x="3655" y="51"/>
                </a:moveTo>
                <a:lnTo>
                  <a:pt x="3655" y="51"/>
                </a:lnTo>
                <a:cubicBezTo>
                  <a:pt x="3641" y="50"/>
                  <a:pt x="3631" y="38"/>
                  <a:pt x="3631" y="25"/>
                </a:cubicBezTo>
                <a:cubicBezTo>
                  <a:pt x="3632" y="11"/>
                  <a:pt x="3644" y="0"/>
                  <a:pt x="3658" y="1"/>
                </a:cubicBezTo>
                <a:lnTo>
                  <a:pt x="3658" y="1"/>
                </a:lnTo>
                <a:cubicBezTo>
                  <a:pt x="3672" y="2"/>
                  <a:pt x="3682" y="14"/>
                  <a:pt x="3681" y="27"/>
                </a:cubicBezTo>
                <a:cubicBezTo>
                  <a:pt x="3680" y="41"/>
                  <a:pt x="3669" y="52"/>
                  <a:pt x="3655" y="51"/>
                </a:cubicBezTo>
                <a:close/>
              </a:path>
            </a:pathLst>
          </a:custGeom>
          <a:solidFill>
            <a:srgbClr val="000000"/>
          </a:solidFill>
          <a:ln w="1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Rectangle 65"/>
          <p:cNvSpPr>
            <a:spLocks noChangeArrowheads="1"/>
          </p:cNvSpPr>
          <p:nvPr/>
        </p:nvSpPr>
        <p:spPr bwMode="auto">
          <a:xfrm>
            <a:off x="6750050" y="4303713"/>
            <a:ext cx="657225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Projects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Rectangle 66"/>
          <p:cNvSpPr>
            <a:spLocks noChangeArrowheads="1"/>
          </p:cNvSpPr>
          <p:nvPr/>
        </p:nvSpPr>
        <p:spPr bwMode="auto">
          <a:xfrm>
            <a:off x="6565900" y="4454525"/>
            <a:ext cx="1025525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Administrator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Freeform 67"/>
          <p:cNvSpPr>
            <a:spLocks/>
          </p:cNvSpPr>
          <p:nvPr/>
        </p:nvSpPr>
        <p:spPr bwMode="auto">
          <a:xfrm>
            <a:off x="6097588" y="2144713"/>
            <a:ext cx="1981200" cy="300038"/>
          </a:xfrm>
          <a:custGeom>
            <a:avLst/>
            <a:gdLst>
              <a:gd name="T0" fmla="*/ 159 w 4904"/>
              <a:gd name="T1" fmla="*/ 0 h 950"/>
              <a:gd name="T2" fmla="*/ 0 w 4904"/>
              <a:gd name="T3" fmla="*/ 159 h 950"/>
              <a:gd name="T4" fmla="*/ 0 w 4904"/>
              <a:gd name="T5" fmla="*/ 792 h 950"/>
              <a:gd name="T6" fmla="*/ 159 w 4904"/>
              <a:gd name="T7" fmla="*/ 950 h 950"/>
              <a:gd name="T8" fmla="*/ 4746 w 4904"/>
              <a:gd name="T9" fmla="*/ 950 h 950"/>
              <a:gd name="T10" fmla="*/ 4904 w 4904"/>
              <a:gd name="T11" fmla="*/ 792 h 950"/>
              <a:gd name="T12" fmla="*/ 4904 w 4904"/>
              <a:gd name="T13" fmla="*/ 159 h 950"/>
              <a:gd name="T14" fmla="*/ 4746 w 4904"/>
              <a:gd name="T15" fmla="*/ 0 h 950"/>
              <a:gd name="T16" fmla="*/ 159 w 4904"/>
              <a:gd name="T17" fmla="*/ 0 h 9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04" h="950">
                <a:moveTo>
                  <a:pt x="159" y="0"/>
                </a:moveTo>
                <a:cubicBezTo>
                  <a:pt x="71" y="0"/>
                  <a:pt x="0" y="71"/>
                  <a:pt x="0" y="159"/>
                </a:cubicBezTo>
                <a:lnTo>
                  <a:pt x="0" y="792"/>
                </a:lnTo>
                <a:cubicBezTo>
                  <a:pt x="0" y="879"/>
                  <a:pt x="71" y="950"/>
                  <a:pt x="159" y="950"/>
                </a:cubicBezTo>
                <a:lnTo>
                  <a:pt x="4746" y="950"/>
                </a:lnTo>
                <a:cubicBezTo>
                  <a:pt x="4834" y="950"/>
                  <a:pt x="4904" y="879"/>
                  <a:pt x="4904" y="792"/>
                </a:cubicBezTo>
                <a:lnTo>
                  <a:pt x="4904" y="159"/>
                </a:lnTo>
                <a:cubicBezTo>
                  <a:pt x="4904" y="71"/>
                  <a:pt x="4834" y="0"/>
                  <a:pt x="4746" y="0"/>
                </a:cubicBezTo>
                <a:lnTo>
                  <a:pt x="159" y="0"/>
                </a:lnTo>
                <a:close/>
              </a:path>
            </a:pathLst>
          </a:cu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Rectangle 68"/>
          <p:cNvSpPr>
            <a:spLocks noChangeArrowheads="1"/>
          </p:cNvSpPr>
          <p:nvPr/>
        </p:nvSpPr>
        <p:spPr bwMode="auto">
          <a:xfrm>
            <a:off x="6721475" y="2152650"/>
            <a:ext cx="811213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Specialist: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Rectangle 69"/>
          <p:cNvSpPr>
            <a:spLocks noChangeArrowheads="1"/>
          </p:cNvSpPr>
          <p:nvPr/>
        </p:nvSpPr>
        <p:spPr bwMode="auto">
          <a:xfrm>
            <a:off x="6802438" y="2305050"/>
            <a:ext cx="649288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Finance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Freeform 70"/>
          <p:cNvSpPr>
            <a:spLocks/>
          </p:cNvSpPr>
          <p:nvPr/>
        </p:nvSpPr>
        <p:spPr bwMode="auto">
          <a:xfrm>
            <a:off x="6096000" y="2505075"/>
            <a:ext cx="1987550" cy="301625"/>
          </a:xfrm>
          <a:custGeom>
            <a:avLst/>
            <a:gdLst>
              <a:gd name="T0" fmla="*/ 159 w 4917"/>
              <a:gd name="T1" fmla="*/ 0 h 954"/>
              <a:gd name="T2" fmla="*/ 0 w 4917"/>
              <a:gd name="T3" fmla="*/ 159 h 954"/>
              <a:gd name="T4" fmla="*/ 0 w 4917"/>
              <a:gd name="T5" fmla="*/ 795 h 954"/>
              <a:gd name="T6" fmla="*/ 159 w 4917"/>
              <a:gd name="T7" fmla="*/ 954 h 954"/>
              <a:gd name="T8" fmla="*/ 4758 w 4917"/>
              <a:gd name="T9" fmla="*/ 954 h 954"/>
              <a:gd name="T10" fmla="*/ 4917 w 4917"/>
              <a:gd name="T11" fmla="*/ 795 h 954"/>
              <a:gd name="T12" fmla="*/ 4917 w 4917"/>
              <a:gd name="T13" fmla="*/ 159 h 954"/>
              <a:gd name="T14" fmla="*/ 4758 w 4917"/>
              <a:gd name="T15" fmla="*/ 0 h 954"/>
              <a:gd name="T16" fmla="*/ 159 w 4917"/>
              <a:gd name="T17" fmla="*/ 0 h 9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17" h="954">
                <a:moveTo>
                  <a:pt x="159" y="0"/>
                </a:moveTo>
                <a:cubicBezTo>
                  <a:pt x="71" y="0"/>
                  <a:pt x="0" y="71"/>
                  <a:pt x="0" y="159"/>
                </a:cubicBezTo>
                <a:lnTo>
                  <a:pt x="0" y="795"/>
                </a:lnTo>
                <a:cubicBezTo>
                  <a:pt x="0" y="883"/>
                  <a:pt x="71" y="954"/>
                  <a:pt x="159" y="954"/>
                </a:cubicBezTo>
                <a:lnTo>
                  <a:pt x="4758" y="954"/>
                </a:lnTo>
                <a:cubicBezTo>
                  <a:pt x="4846" y="954"/>
                  <a:pt x="4917" y="883"/>
                  <a:pt x="4917" y="795"/>
                </a:cubicBezTo>
                <a:lnTo>
                  <a:pt x="4917" y="159"/>
                </a:lnTo>
                <a:cubicBezTo>
                  <a:pt x="4917" y="71"/>
                  <a:pt x="4846" y="0"/>
                  <a:pt x="4758" y="0"/>
                </a:cubicBezTo>
                <a:lnTo>
                  <a:pt x="159" y="0"/>
                </a:lnTo>
                <a:close/>
              </a:path>
            </a:pathLst>
          </a:cu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Rectangle 71"/>
          <p:cNvSpPr>
            <a:spLocks noChangeArrowheads="1"/>
          </p:cNvSpPr>
          <p:nvPr/>
        </p:nvSpPr>
        <p:spPr bwMode="auto">
          <a:xfrm>
            <a:off x="6723063" y="2514600"/>
            <a:ext cx="811213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Specialist: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Rectangle 72"/>
          <p:cNvSpPr>
            <a:spLocks noChangeArrowheads="1"/>
          </p:cNvSpPr>
          <p:nvPr/>
        </p:nvSpPr>
        <p:spPr bwMode="auto">
          <a:xfrm>
            <a:off x="6428912" y="2667000"/>
            <a:ext cx="140903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Knowledge Management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Rectangle 74"/>
          <p:cNvSpPr>
            <a:spLocks noChangeArrowheads="1"/>
          </p:cNvSpPr>
          <p:nvPr/>
        </p:nvSpPr>
        <p:spPr bwMode="auto">
          <a:xfrm>
            <a:off x="6723063" y="2873375"/>
            <a:ext cx="811213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Specialist: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Rectangle 75"/>
          <p:cNvSpPr>
            <a:spLocks noChangeArrowheads="1"/>
          </p:cNvSpPr>
          <p:nvPr/>
        </p:nvSpPr>
        <p:spPr bwMode="auto">
          <a:xfrm>
            <a:off x="6637340" y="3025775"/>
            <a:ext cx="98424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Strategic Support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Freeform 76"/>
          <p:cNvSpPr>
            <a:spLocks/>
          </p:cNvSpPr>
          <p:nvPr/>
        </p:nvSpPr>
        <p:spPr bwMode="auto">
          <a:xfrm>
            <a:off x="7831138" y="3998913"/>
            <a:ext cx="247650" cy="447675"/>
          </a:xfrm>
          <a:custGeom>
            <a:avLst/>
            <a:gdLst>
              <a:gd name="T0" fmla="*/ 0 w 156"/>
              <a:gd name="T1" fmla="*/ 282 h 282"/>
              <a:gd name="T2" fmla="*/ 156 w 156"/>
              <a:gd name="T3" fmla="*/ 282 h 282"/>
              <a:gd name="T4" fmla="*/ 156 w 156"/>
              <a:gd name="T5" fmla="*/ 0 h 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6" h="282">
                <a:moveTo>
                  <a:pt x="0" y="282"/>
                </a:moveTo>
                <a:lnTo>
                  <a:pt x="156" y="282"/>
                </a:lnTo>
                <a:lnTo>
                  <a:pt x="156" y="0"/>
                </a:lnTo>
              </a:path>
            </a:pathLst>
          </a:cu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Line 77"/>
          <p:cNvSpPr>
            <a:spLocks noChangeShapeType="1"/>
          </p:cNvSpPr>
          <p:nvPr/>
        </p:nvSpPr>
        <p:spPr bwMode="auto">
          <a:xfrm flipV="1">
            <a:off x="8078788" y="3998913"/>
            <a:ext cx="3175" cy="893763"/>
          </a:xfrm>
          <a:prstGeom prst="line">
            <a:avLst/>
          </a:pr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Freeform 78"/>
          <p:cNvSpPr>
            <a:spLocks/>
          </p:cNvSpPr>
          <p:nvPr/>
        </p:nvSpPr>
        <p:spPr bwMode="auto">
          <a:xfrm>
            <a:off x="5753100" y="3998913"/>
            <a:ext cx="250825" cy="446088"/>
          </a:xfrm>
          <a:custGeom>
            <a:avLst/>
            <a:gdLst>
              <a:gd name="T0" fmla="*/ 0 w 158"/>
              <a:gd name="T1" fmla="*/ 281 h 281"/>
              <a:gd name="T2" fmla="*/ 158 w 158"/>
              <a:gd name="T3" fmla="*/ 281 h 281"/>
              <a:gd name="T4" fmla="*/ 158 w 158"/>
              <a:gd name="T5" fmla="*/ 0 h 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8" h="281">
                <a:moveTo>
                  <a:pt x="0" y="281"/>
                </a:moveTo>
                <a:lnTo>
                  <a:pt x="158" y="281"/>
                </a:lnTo>
                <a:lnTo>
                  <a:pt x="158" y="0"/>
                </a:lnTo>
              </a:path>
            </a:pathLst>
          </a:cu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Freeform 79"/>
          <p:cNvSpPr>
            <a:spLocks/>
          </p:cNvSpPr>
          <p:nvPr/>
        </p:nvSpPr>
        <p:spPr bwMode="auto">
          <a:xfrm>
            <a:off x="3670300" y="3998913"/>
            <a:ext cx="249238" cy="446088"/>
          </a:xfrm>
          <a:custGeom>
            <a:avLst/>
            <a:gdLst>
              <a:gd name="T0" fmla="*/ 0 w 157"/>
              <a:gd name="T1" fmla="*/ 281 h 281"/>
              <a:gd name="T2" fmla="*/ 157 w 157"/>
              <a:gd name="T3" fmla="*/ 281 h 281"/>
              <a:gd name="T4" fmla="*/ 157 w 157"/>
              <a:gd name="T5" fmla="*/ 0 h 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7" h="281">
                <a:moveTo>
                  <a:pt x="0" y="281"/>
                </a:moveTo>
                <a:lnTo>
                  <a:pt x="157" y="281"/>
                </a:lnTo>
                <a:lnTo>
                  <a:pt x="157" y="0"/>
                </a:lnTo>
              </a:path>
            </a:pathLst>
          </a:cu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Freeform 80"/>
          <p:cNvSpPr>
            <a:spLocks/>
          </p:cNvSpPr>
          <p:nvPr/>
        </p:nvSpPr>
        <p:spPr bwMode="auto">
          <a:xfrm>
            <a:off x="1598613" y="3998913"/>
            <a:ext cx="250825" cy="447675"/>
          </a:xfrm>
          <a:custGeom>
            <a:avLst/>
            <a:gdLst>
              <a:gd name="T0" fmla="*/ 0 w 158"/>
              <a:gd name="T1" fmla="*/ 282 h 282"/>
              <a:gd name="T2" fmla="*/ 158 w 158"/>
              <a:gd name="T3" fmla="*/ 282 h 282"/>
              <a:gd name="T4" fmla="*/ 158 w 158"/>
              <a:gd name="T5" fmla="*/ 0 h 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8" h="282">
                <a:moveTo>
                  <a:pt x="0" y="282"/>
                </a:moveTo>
                <a:lnTo>
                  <a:pt x="158" y="282"/>
                </a:lnTo>
                <a:lnTo>
                  <a:pt x="158" y="0"/>
                </a:lnTo>
              </a:path>
            </a:pathLst>
          </a:cu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Line 81"/>
          <p:cNvSpPr>
            <a:spLocks noChangeShapeType="1"/>
          </p:cNvSpPr>
          <p:nvPr/>
        </p:nvSpPr>
        <p:spPr bwMode="auto">
          <a:xfrm flipV="1">
            <a:off x="6003925" y="3998913"/>
            <a:ext cx="1588" cy="893763"/>
          </a:xfrm>
          <a:prstGeom prst="line">
            <a:avLst/>
          </a:pr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Line 82"/>
          <p:cNvSpPr>
            <a:spLocks noChangeShapeType="1"/>
          </p:cNvSpPr>
          <p:nvPr/>
        </p:nvSpPr>
        <p:spPr bwMode="auto">
          <a:xfrm flipV="1">
            <a:off x="1849438" y="3998913"/>
            <a:ext cx="1588" cy="893763"/>
          </a:xfrm>
          <a:prstGeom prst="line">
            <a:avLst/>
          </a:pr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Line 83"/>
          <p:cNvSpPr>
            <a:spLocks noChangeShapeType="1"/>
          </p:cNvSpPr>
          <p:nvPr/>
        </p:nvSpPr>
        <p:spPr bwMode="auto">
          <a:xfrm flipV="1">
            <a:off x="3919538" y="3998913"/>
            <a:ext cx="3175" cy="893763"/>
          </a:xfrm>
          <a:prstGeom prst="line">
            <a:avLst/>
          </a:pr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Freeform 84"/>
          <p:cNvSpPr>
            <a:spLocks/>
          </p:cNvSpPr>
          <p:nvPr/>
        </p:nvSpPr>
        <p:spPr bwMode="auto">
          <a:xfrm>
            <a:off x="3013075" y="2633663"/>
            <a:ext cx="911225" cy="212725"/>
          </a:xfrm>
          <a:custGeom>
            <a:avLst/>
            <a:gdLst>
              <a:gd name="T0" fmla="*/ 574 w 574"/>
              <a:gd name="T1" fmla="*/ 134 h 134"/>
              <a:gd name="T2" fmla="*/ 574 w 574"/>
              <a:gd name="T3" fmla="*/ 74 h 134"/>
              <a:gd name="T4" fmla="*/ 0 w 574"/>
              <a:gd name="T5" fmla="*/ 74 h 134"/>
              <a:gd name="T6" fmla="*/ 0 w 574"/>
              <a:gd name="T7" fmla="*/ 0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4" h="134">
                <a:moveTo>
                  <a:pt x="574" y="134"/>
                </a:moveTo>
                <a:lnTo>
                  <a:pt x="574" y="74"/>
                </a:lnTo>
                <a:lnTo>
                  <a:pt x="0" y="74"/>
                </a:lnTo>
                <a:lnTo>
                  <a:pt x="0" y="0"/>
                </a:lnTo>
              </a:path>
            </a:pathLst>
          </a:cu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Freeform 85"/>
          <p:cNvSpPr>
            <a:spLocks/>
          </p:cNvSpPr>
          <p:nvPr/>
        </p:nvSpPr>
        <p:spPr bwMode="auto">
          <a:xfrm>
            <a:off x="2101850" y="2633663"/>
            <a:ext cx="911225" cy="212725"/>
          </a:xfrm>
          <a:custGeom>
            <a:avLst/>
            <a:gdLst>
              <a:gd name="T0" fmla="*/ 0 w 574"/>
              <a:gd name="T1" fmla="*/ 134 h 134"/>
              <a:gd name="T2" fmla="*/ 0 w 574"/>
              <a:gd name="T3" fmla="*/ 74 h 134"/>
              <a:gd name="T4" fmla="*/ 574 w 574"/>
              <a:gd name="T5" fmla="*/ 74 h 134"/>
              <a:gd name="T6" fmla="*/ 574 w 574"/>
              <a:gd name="T7" fmla="*/ 0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4" h="134">
                <a:moveTo>
                  <a:pt x="0" y="134"/>
                </a:moveTo>
                <a:lnTo>
                  <a:pt x="0" y="74"/>
                </a:lnTo>
                <a:lnTo>
                  <a:pt x="574" y="74"/>
                </a:lnTo>
                <a:lnTo>
                  <a:pt x="574" y="0"/>
                </a:lnTo>
              </a:path>
            </a:pathLst>
          </a:cu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Freeform 86"/>
          <p:cNvSpPr>
            <a:spLocks/>
          </p:cNvSpPr>
          <p:nvPr/>
        </p:nvSpPr>
        <p:spPr bwMode="auto">
          <a:xfrm>
            <a:off x="3800475" y="1952625"/>
            <a:ext cx="1163638" cy="447675"/>
          </a:xfrm>
          <a:custGeom>
            <a:avLst/>
            <a:gdLst>
              <a:gd name="T0" fmla="*/ 0 w 733"/>
              <a:gd name="T1" fmla="*/ 282 h 282"/>
              <a:gd name="T2" fmla="*/ 733 w 733"/>
              <a:gd name="T3" fmla="*/ 282 h 282"/>
              <a:gd name="T4" fmla="*/ 733 w 733"/>
              <a:gd name="T5" fmla="*/ 0 h 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33" h="282">
                <a:moveTo>
                  <a:pt x="0" y="282"/>
                </a:moveTo>
                <a:lnTo>
                  <a:pt x="733" y="282"/>
                </a:lnTo>
                <a:lnTo>
                  <a:pt x="733" y="0"/>
                </a:lnTo>
              </a:path>
            </a:pathLst>
          </a:cu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Freeform 87"/>
          <p:cNvSpPr>
            <a:spLocks/>
          </p:cNvSpPr>
          <p:nvPr/>
        </p:nvSpPr>
        <p:spPr bwMode="auto">
          <a:xfrm>
            <a:off x="4964113" y="1952625"/>
            <a:ext cx="3114675" cy="1576388"/>
          </a:xfrm>
          <a:custGeom>
            <a:avLst/>
            <a:gdLst>
              <a:gd name="T0" fmla="*/ 1962 w 1962"/>
              <a:gd name="T1" fmla="*/ 993 h 993"/>
              <a:gd name="T2" fmla="*/ 1962 w 1962"/>
              <a:gd name="T3" fmla="*/ 933 h 993"/>
              <a:gd name="T4" fmla="*/ 0 w 1962"/>
              <a:gd name="T5" fmla="*/ 933 h 993"/>
              <a:gd name="T6" fmla="*/ 0 w 1962"/>
              <a:gd name="T7" fmla="*/ 0 h 9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62" h="993">
                <a:moveTo>
                  <a:pt x="1962" y="993"/>
                </a:moveTo>
                <a:lnTo>
                  <a:pt x="1962" y="933"/>
                </a:lnTo>
                <a:lnTo>
                  <a:pt x="0" y="933"/>
                </a:lnTo>
                <a:lnTo>
                  <a:pt x="0" y="0"/>
                </a:lnTo>
              </a:path>
            </a:pathLst>
          </a:cu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Freeform 88"/>
          <p:cNvSpPr>
            <a:spLocks/>
          </p:cNvSpPr>
          <p:nvPr/>
        </p:nvSpPr>
        <p:spPr bwMode="auto">
          <a:xfrm>
            <a:off x="4964113" y="1952625"/>
            <a:ext cx="1039813" cy="1576388"/>
          </a:xfrm>
          <a:custGeom>
            <a:avLst/>
            <a:gdLst>
              <a:gd name="T0" fmla="*/ 655 w 655"/>
              <a:gd name="T1" fmla="*/ 993 h 993"/>
              <a:gd name="T2" fmla="*/ 655 w 655"/>
              <a:gd name="T3" fmla="*/ 933 h 993"/>
              <a:gd name="T4" fmla="*/ 0 w 655"/>
              <a:gd name="T5" fmla="*/ 933 h 993"/>
              <a:gd name="T6" fmla="*/ 0 w 655"/>
              <a:gd name="T7" fmla="*/ 0 h 9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55" h="993">
                <a:moveTo>
                  <a:pt x="655" y="993"/>
                </a:moveTo>
                <a:lnTo>
                  <a:pt x="655" y="933"/>
                </a:lnTo>
                <a:lnTo>
                  <a:pt x="0" y="933"/>
                </a:lnTo>
                <a:lnTo>
                  <a:pt x="0" y="0"/>
                </a:lnTo>
              </a:path>
            </a:pathLst>
          </a:cu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Freeform 89"/>
          <p:cNvSpPr>
            <a:spLocks/>
          </p:cNvSpPr>
          <p:nvPr/>
        </p:nvSpPr>
        <p:spPr bwMode="auto">
          <a:xfrm>
            <a:off x="3919538" y="1952625"/>
            <a:ext cx="1044575" cy="1576388"/>
          </a:xfrm>
          <a:custGeom>
            <a:avLst/>
            <a:gdLst>
              <a:gd name="T0" fmla="*/ 0 w 658"/>
              <a:gd name="T1" fmla="*/ 993 h 993"/>
              <a:gd name="T2" fmla="*/ 0 w 658"/>
              <a:gd name="T3" fmla="*/ 933 h 993"/>
              <a:gd name="T4" fmla="*/ 658 w 658"/>
              <a:gd name="T5" fmla="*/ 933 h 993"/>
              <a:gd name="T6" fmla="*/ 658 w 658"/>
              <a:gd name="T7" fmla="*/ 0 h 9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58" h="993">
                <a:moveTo>
                  <a:pt x="0" y="993"/>
                </a:moveTo>
                <a:lnTo>
                  <a:pt x="0" y="933"/>
                </a:lnTo>
                <a:lnTo>
                  <a:pt x="658" y="933"/>
                </a:lnTo>
                <a:lnTo>
                  <a:pt x="658" y="0"/>
                </a:lnTo>
              </a:path>
            </a:pathLst>
          </a:cu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Freeform 90"/>
          <p:cNvSpPr>
            <a:spLocks/>
          </p:cNvSpPr>
          <p:nvPr/>
        </p:nvSpPr>
        <p:spPr bwMode="auto">
          <a:xfrm>
            <a:off x="1849438" y="1952625"/>
            <a:ext cx="3114675" cy="1576388"/>
          </a:xfrm>
          <a:custGeom>
            <a:avLst/>
            <a:gdLst>
              <a:gd name="T0" fmla="*/ 0 w 1962"/>
              <a:gd name="T1" fmla="*/ 993 h 993"/>
              <a:gd name="T2" fmla="*/ 0 w 1962"/>
              <a:gd name="T3" fmla="*/ 933 h 993"/>
              <a:gd name="T4" fmla="*/ 1962 w 1962"/>
              <a:gd name="T5" fmla="*/ 933 h 993"/>
              <a:gd name="T6" fmla="*/ 1962 w 1962"/>
              <a:gd name="T7" fmla="*/ 0 h 9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62" h="993">
                <a:moveTo>
                  <a:pt x="0" y="993"/>
                </a:moveTo>
                <a:lnTo>
                  <a:pt x="0" y="933"/>
                </a:lnTo>
                <a:lnTo>
                  <a:pt x="1962" y="933"/>
                </a:lnTo>
                <a:lnTo>
                  <a:pt x="1962" y="0"/>
                </a:lnTo>
              </a:path>
            </a:pathLst>
          </a:cu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Rectangle 91"/>
          <p:cNvSpPr>
            <a:spLocks noChangeArrowheads="1"/>
          </p:cNvSpPr>
          <p:nvPr/>
        </p:nvSpPr>
        <p:spPr bwMode="auto">
          <a:xfrm>
            <a:off x="4183063" y="1408112"/>
            <a:ext cx="1562100" cy="573088"/>
          </a:xfrm>
          <a:prstGeom prst="rect">
            <a:avLst/>
          </a:prstGeom>
          <a:noFill/>
          <a:ln w="1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Rectangle 92"/>
          <p:cNvSpPr>
            <a:spLocks noChangeArrowheads="1"/>
          </p:cNvSpPr>
          <p:nvPr/>
        </p:nvSpPr>
        <p:spPr bwMode="auto">
          <a:xfrm>
            <a:off x="4430713" y="1570038"/>
            <a:ext cx="1149350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Chief Director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Rectangle 93"/>
          <p:cNvSpPr>
            <a:spLocks noChangeArrowheads="1"/>
          </p:cNvSpPr>
          <p:nvPr/>
        </p:nvSpPr>
        <p:spPr bwMode="auto">
          <a:xfrm>
            <a:off x="4614863" y="1722438"/>
            <a:ext cx="779463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NDP Unit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Rectangle 94"/>
          <p:cNvSpPr>
            <a:spLocks noChangeArrowheads="1"/>
          </p:cNvSpPr>
          <p:nvPr/>
        </p:nvSpPr>
        <p:spPr bwMode="auto">
          <a:xfrm>
            <a:off x="1069975" y="3536950"/>
            <a:ext cx="1557338" cy="454025"/>
          </a:xfrm>
          <a:prstGeom prst="rect">
            <a:avLst/>
          </a:prstGeom>
          <a:noFill/>
          <a:ln w="1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Rectangle 95"/>
          <p:cNvSpPr>
            <a:spLocks noChangeArrowheads="1"/>
          </p:cNvSpPr>
          <p:nvPr/>
        </p:nvSpPr>
        <p:spPr bwMode="auto">
          <a:xfrm>
            <a:off x="1531938" y="3617913"/>
            <a:ext cx="717550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Projects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Rectangle 96"/>
          <p:cNvSpPr>
            <a:spLocks noChangeArrowheads="1"/>
          </p:cNvSpPr>
          <p:nvPr/>
        </p:nvSpPr>
        <p:spPr bwMode="auto">
          <a:xfrm>
            <a:off x="1541463" y="3770313"/>
            <a:ext cx="700088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Director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Rectangle 98"/>
          <p:cNvSpPr>
            <a:spLocks noChangeArrowheads="1"/>
          </p:cNvSpPr>
          <p:nvPr/>
        </p:nvSpPr>
        <p:spPr bwMode="auto">
          <a:xfrm>
            <a:off x="3603625" y="3617913"/>
            <a:ext cx="717550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Projects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Rectangle 99"/>
          <p:cNvSpPr>
            <a:spLocks noChangeArrowheads="1"/>
          </p:cNvSpPr>
          <p:nvPr/>
        </p:nvSpPr>
        <p:spPr bwMode="auto">
          <a:xfrm>
            <a:off x="3611563" y="3770313"/>
            <a:ext cx="700088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Director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Rectangle 100"/>
          <p:cNvSpPr>
            <a:spLocks noChangeArrowheads="1"/>
          </p:cNvSpPr>
          <p:nvPr/>
        </p:nvSpPr>
        <p:spPr bwMode="auto">
          <a:xfrm>
            <a:off x="5224463" y="3536950"/>
            <a:ext cx="1557338" cy="454025"/>
          </a:xfrm>
          <a:prstGeom prst="rect">
            <a:avLst/>
          </a:prstGeom>
          <a:noFill/>
          <a:ln w="1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" name="Rectangle 101"/>
          <p:cNvSpPr>
            <a:spLocks noChangeArrowheads="1"/>
          </p:cNvSpPr>
          <p:nvPr/>
        </p:nvSpPr>
        <p:spPr bwMode="auto">
          <a:xfrm>
            <a:off x="5684838" y="3617913"/>
            <a:ext cx="717550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Projects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102"/>
          <p:cNvSpPr>
            <a:spLocks noChangeArrowheads="1"/>
          </p:cNvSpPr>
          <p:nvPr/>
        </p:nvSpPr>
        <p:spPr bwMode="auto">
          <a:xfrm>
            <a:off x="5695950" y="3770313"/>
            <a:ext cx="700088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Director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Rectangle 103"/>
          <p:cNvSpPr>
            <a:spLocks noChangeArrowheads="1"/>
          </p:cNvSpPr>
          <p:nvPr/>
        </p:nvSpPr>
        <p:spPr bwMode="auto">
          <a:xfrm>
            <a:off x="7300913" y="3536950"/>
            <a:ext cx="1555750" cy="454025"/>
          </a:xfrm>
          <a:prstGeom prst="rect">
            <a:avLst/>
          </a:prstGeom>
          <a:noFill/>
          <a:ln w="1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Rectangle 104"/>
          <p:cNvSpPr>
            <a:spLocks noChangeArrowheads="1"/>
          </p:cNvSpPr>
          <p:nvPr/>
        </p:nvSpPr>
        <p:spPr bwMode="auto">
          <a:xfrm>
            <a:off x="7762875" y="3617913"/>
            <a:ext cx="717550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Projects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Rectangle 105"/>
          <p:cNvSpPr>
            <a:spLocks noChangeArrowheads="1"/>
          </p:cNvSpPr>
          <p:nvPr/>
        </p:nvSpPr>
        <p:spPr bwMode="auto">
          <a:xfrm>
            <a:off x="7770813" y="3770313"/>
            <a:ext cx="700088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Director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Freeform 108"/>
          <p:cNvSpPr>
            <a:spLocks noEditPoints="1"/>
          </p:cNvSpPr>
          <p:nvPr/>
        </p:nvSpPr>
        <p:spPr bwMode="auto">
          <a:xfrm>
            <a:off x="1312863" y="2846388"/>
            <a:ext cx="1579563" cy="469900"/>
          </a:xfrm>
          <a:custGeom>
            <a:avLst/>
            <a:gdLst>
              <a:gd name="T0" fmla="*/ 902 w 995"/>
              <a:gd name="T1" fmla="*/ 10 h 296"/>
              <a:gd name="T2" fmla="*/ 851 w 995"/>
              <a:gd name="T3" fmla="*/ 10 h 296"/>
              <a:gd name="T4" fmla="*/ 800 w 995"/>
              <a:gd name="T5" fmla="*/ 10 h 296"/>
              <a:gd name="T6" fmla="*/ 749 w 995"/>
              <a:gd name="T7" fmla="*/ 10 h 296"/>
              <a:gd name="T8" fmla="*/ 698 w 995"/>
              <a:gd name="T9" fmla="*/ 10 h 296"/>
              <a:gd name="T10" fmla="*/ 648 w 995"/>
              <a:gd name="T11" fmla="*/ 10 h 296"/>
              <a:gd name="T12" fmla="*/ 597 w 995"/>
              <a:gd name="T13" fmla="*/ 10 h 296"/>
              <a:gd name="T14" fmla="*/ 546 w 995"/>
              <a:gd name="T15" fmla="*/ 10 h 296"/>
              <a:gd name="T16" fmla="*/ 495 w 995"/>
              <a:gd name="T17" fmla="*/ 10 h 296"/>
              <a:gd name="T18" fmla="*/ 444 w 995"/>
              <a:gd name="T19" fmla="*/ 10 h 296"/>
              <a:gd name="T20" fmla="*/ 393 w 995"/>
              <a:gd name="T21" fmla="*/ 10 h 296"/>
              <a:gd name="T22" fmla="*/ 342 w 995"/>
              <a:gd name="T23" fmla="*/ 10 h 296"/>
              <a:gd name="T24" fmla="*/ 291 w 995"/>
              <a:gd name="T25" fmla="*/ 10 h 296"/>
              <a:gd name="T26" fmla="*/ 240 w 995"/>
              <a:gd name="T27" fmla="*/ 10 h 296"/>
              <a:gd name="T28" fmla="*/ 190 w 995"/>
              <a:gd name="T29" fmla="*/ 10 h 296"/>
              <a:gd name="T30" fmla="*/ 139 w 995"/>
              <a:gd name="T31" fmla="*/ 10 h 296"/>
              <a:gd name="T32" fmla="*/ 88 w 995"/>
              <a:gd name="T33" fmla="*/ 10 h 296"/>
              <a:gd name="T34" fmla="*/ 41 w 995"/>
              <a:gd name="T35" fmla="*/ 15 h 296"/>
              <a:gd name="T36" fmla="*/ 22 w 995"/>
              <a:gd name="T37" fmla="*/ 29 h 296"/>
              <a:gd name="T38" fmla="*/ 13 w 995"/>
              <a:gd name="T39" fmla="*/ 49 h 296"/>
              <a:gd name="T40" fmla="*/ 0 w 995"/>
              <a:gd name="T41" fmla="*/ 62 h 296"/>
              <a:gd name="T42" fmla="*/ 0 w 995"/>
              <a:gd name="T43" fmla="*/ 102 h 296"/>
              <a:gd name="T44" fmla="*/ 0 w 995"/>
              <a:gd name="T45" fmla="*/ 142 h 296"/>
              <a:gd name="T46" fmla="*/ 0 w 995"/>
              <a:gd name="T47" fmla="*/ 181 h 296"/>
              <a:gd name="T48" fmla="*/ 0 w 995"/>
              <a:gd name="T49" fmla="*/ 221 h 296"/>
              <a:gd name="T50" fmla="*/ 13 w 995"/>
              <a:gd name="T51" fmla="*/ 241 h 296"/>
              <a:gd name="T52" fmla="*/ 29 w 995"/>
              <a:gd name="T53" fmla="*/ 274 h 296"/>
              <a:gd name="T54" fmla="*/ 51 w 995"/>
              <a:gd name="T55" fmla="*/ 284 h 296"/>
              <a:gd name="T56" fmla="*/ 83 w 995"/>
              <a:gd name="T57" fmla="*/ 296 h 296"/>
              <a:gd name="T58" fmla="*/ 134 w 995"/>
              <a:gd name="T59" fmla="*/ 296 h 296"/>
              <a:gd name="T60" fmla="*/ 185 w 995"/>
              <a:gd name="T61" fmla="*/ 296 h 296"/>
              <a:gd name="T62" fmla="*/ 236 w 995"/>
              <a:gd name="T63" fmla="*/ 296 h 296"/>
              <a:gd name="T64" fmla="*/ 287 w 995"/>
              <a:gd name="T65" fmla="*/ 296 h 296"/>
              <a:gd name="T66" fmla="*/ 338 w 995"/>
              <a:gd name="T67" fmla="*/ 296 h 296"/>
              <a:gd name="T68" fmla="*/ 389 w 995"/>
              <a:gd name="T69" fmla="*/ 296 h 296"/>
              <a:gd name="T70" fmla="*/ 440 w 995"/>
              <a:gd name="T71" fmla="*/ 296 h 296"/>
              <a:gd name="T72" fmla="*/ 491 w 995"/>
              <a:gd name="T73" fmla="*/ 296 h 296"/>
              <a:gd name="T74" fmla="*/ 541 w 995"/>
              <a:gd name="T75" fmla="*/ 296 h 296"/>
              <a:gd name="T76" fmla="*/ 592 w 995"/>
              <a:gd name="T77" fmla="*/ 296 h 296"/>
              <a:gd name="T78" fmla="*/ 643 w 995"/>
              <a:gd name="T79" fmla="*/ 296 h 296"/>
              <a:gd name="T80" fmla="*/ 694 w 995"/>
              <a:gd name="T81" fmla="*/ 296 h 296"/>
              <a:gd name="T82" fmla="*/ 745 w 995"/>
              <a:gd name="T83" fmla="*/ 296 h 296"/>
              <a:gd name="T84" fmla="*/ 796 w 995"/>
              <a:gd name="T85" fmla="*/ 296 h 296"/>
              <a:gd name="T86" fmla="*/ 847 w 995"/>
              <a:gd name="T87" fmla="*/ 296 h 296"/>
              <a:gd name="T88" fmla="*/ 898 w 995"/>
              <a:gd name="T89" fmla="*/ 296 h 296"/>
              <a:gd name="T90" fmla="*/ 944 w 995"/>
              <a:gd name="T91" fmla="*/ 284 h 296"/>
              <a:gd name="T92" fmla="*/ 965 w 995"/>
              <a:gd name="T93" fmla="*/ 274 h 296"/>
              <a:gd name="T94" fmla="*/ 978 w 995"/>
              <a:gd name="T95" fmla="*/ 260 h 296"/>
              <a:gd name="T96" fmla="*/ 982 w 995"/>
              <a:gd name="T97" fmla="*/ 242 h 296"/>
              <a:gd name="T98" fmla="*/ 982 w 995"/>
              <a:gd name="T99" fmla="*/ 232 h 296"/>
              <a:gd name="T100" fmla="*/ 982 w 995"/>
              <a:gd name="T101" fmla="*/ 192 h 296"/>
              <a:gd name="T102" fmla="*/ 982 w 995"/>
              <a:gd name="T103" fmla="*/ 152 h 296"/>
              <a:gd name="T104" fmla="*/ 982 w 995"/>
              <a:gd name="T105" fmla="*/ 112 h 296"/>
              <a:gd name="T106" fmla="*/ 982 w 995"/>
              <a:gd name="T107" fmla="*/ 72 h 296"/>
              <a:gd name="T108" fmla="*/ 977 w 995"/>
              <a:gd name="T109" fmla="*/ 35 h 296"/>
              <a:gd name="T110" fmla="*/ 962 w 995"/>
              <a:gd name="T111" fmla="*/ 20 h 296"/>
              <a:gd name="T112" fmla="*/ 938 w 995"/>
              <a:gd name="T113" fmla="*/ 11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95" h="296">
                <a:moveTo>
                  <a:pt x="927" y="10"/>
                </a:moveTo>
                <a:lnTo>
                  <a:pt x="915" y="10"/>
                </a:lnTo>
                <a:lnTo>
                  <a:pt x="915" y="0"/>
                </a:lnTo>
                <a:lnTo>
                  <a:pt x="927" y="0"/>
                </a:lnTo>
                <a:lnTo>
                  <a:pt x="927" y="10"/>
                </a:lnTo>
                <a:close/>
                <a:moveTo>
                  <a:pt x="902" y="10"/>
                </a:moveTo>
                <a:lnTo>
                  <a:pt x="889" y="10"/>
                </a:lnTo>
                <a:lnTo>
                  <a:pt x="889" y="0"/>
                </a:lnTo>
                <a:lnTo>
                  <a:pt x="902" y="0"/>
                </a:lnTo>
                <a:lnTo>
                  <a:pt x="902" y="10"/>
                </a:lnTo>
                <a:close/>
                <a:moveTo>
                  <a:pt x="877" y="10"/>
                </a:moveTo>
                <a:lnTo>
                  <a:pt x="864" y="10"/>
                </a:lnTo>
                <a:lnTo>
                  <a:pt x="864" y="0"/>
                </a:lnTo>
                <a:lnTo>
                  <a:pt x="877" y="0"/>
                </a:lnTo>
                <a:lnTo>
                  <a:pt x="877" y="10"/>
                </a:lnTo>
                <a:close/>
                <a:moveTo>
                  <a:pt x="851" y="10"/>
                </a:moveTo>
                <a:lnTo>
                  <a:pt x="838" y="10"/>
                </a:lnTo>
                <a:lnTo>
                  <a:pt x="838" y="0"/>
                </a:lnTo>
                <a:lnTo>
                  <a:pt x="851" y="0"/>
                </a:lnTo>
                <a:lnTo>
                  <a:pt x="851" y="10"/>
                </a:lnTo>
                <a:close/>
                <a:moveTo>
                  <a:pt x="826" y="10"/>
                </a:moveTo>
                <a:lnTo>
                  <a:pt x="813" y="10"/>
                </a:lnTo>
                <a:lnTo>
                  <a:pt x="813" y="0"/>
                </a:lnTo>
                <a:lnTo>
                  <a:pt x="826" y="0"/>
                </a:lnTo>
                <a:lnTo>
                  <a:pt x="826" y="10"/>
                </a:lnTo>
                <a:close/>
                <a:moveTo>
                  <a:pt x="800" y="10"/>
                </a:moveTo>
                <a:lnTo>
                  <a:pt x="788" y="10"/>
                </a:lnTo>
                <a:lnTo>
                  <a:pt x="788" y="0"/>
                </a:lnTo>
                <a:lnTo>
                  <a:pt x="800" y="0"/>
                </a:lnTo>
                <a:lnTo>
                  <a:pt x="800" y="10"/>
                </a:lnTo>
                <a:close/>
                <a:moveTo>
                  <a:pt x="775" y="10"/>
                </a:moveTo>
                <a:lnTo>
                  <a:pt x="762" y="10"/>
                </a:lnTo>
                <a:lnTo>
                  <a:pt x="762" y="0"/>
                </a:lnTo>
                <a:lnTo>
                  <a:pt x="775" y="0"/>
                </a:lnTo>
                <a:lnTo>
                  <a:pt x="775" y="10"/>
                </a:lnTo>
                <a:close/>
                <a:moveTo>
                  <a:pt x="749" y="10"/>
                </a:moveTo>
                <a:lnTo>
                  <a:pt x="737" y="10"/>
                </a:lnTo>
                <a:lnTo>
                  <a:pt x="737" y="0"/>
                </a:lnTo>
                <a:lnTo>
                  <a:pt x="749" y="0"/>
                </a:lnTo>
                <a:lnTo>
                  <a:pt x="749" y="10"/>
                </a:lnTo>
                <a:close/>
                <a:moveTo>
                  <a:pt x="724" y="10"/>
                </a:moveTo>
                <a:lnTo>
                  <a:pt x="711" y="10"/>
                </a:lnTo>
                <a:lnTo>
                  <a:pt x="711" y="0"/>
                </a:lnTo>
                <a:lnTo>
                  <a:pt x="724" y="0"/>
                </a:lnTo>
                <a:lnTo>
                  <a:pt x="724" y="10"/>
                </a:lnTo>
                <a:close/>
                <a:moveTo>
                  <a:pt x="698" y="10"/>
                </a:moveTo>
                <a:lnTo>
                  <a:pt x="686" y="10"/>
                </a:lnTo>
                <a:lnTo>
                  <a:pt x="686" y="0"/>
                </a:lnTo>
                <a:lnTo>
                  <a:pt x="698" y="0"/>
                </a:lnTo>
                <a:lnTo>
                  <a:pt x="698" y="10"/>
                </a:lnTo>
                <a:close/>
                <a:moveTo>
                  <a:pt x="673" y="10"/>
                </a:moveTo>
                <a:lnTo>
                  <a:pt x="660" y="10"/>
                </a:lnTo>
                <a:lnTo>
                  <a:pt x="660" y="0"/>
                </a:lnTo>
                <a:lnTo>
                  <a:pt x="673" y="0"/>
                </a:lnTo>
                <a:lnTo>
                  <a:pt x="673" y="10"/>
                </a:lnTo>
                <a:close/>
                <a:moveTo>
                  <a:pt x="648" y="10"/>
                </a:moveTo>
                <a:lnTo>
                  <a:pt x="635" y="10"/>
                </a:lnTo>
                <a:lnTo>
                  <a:pt x="635" y="0"/>
                </a:lnTo>
                <a:lnTo>
                  <a:pt x="648" y="0"/>
                </a:lnTo>
                <a:lnTo>
                  <a:pt x="648" y="10"/>
                </a:lnTo>
                <a:close/>
                <a:moveTo>
                  <a:pt x="622" y="10"/>
                </a:moveTo>
                <a:lnTo>
                  <a:pt x="609" y="10"/>
                </a:lnTo>
                <a:lnTo>
                  <a:pt x="609" y="0"/>
                </a:lnTo>
                <a:lnTo>
                  <a:pt x="622" y="0"/>
                </a:lnTo>
                <a:lnTo>
                  <a:pt x="622" y="10"/>
                </a:lnTo>
                <a:close/>
                <a:moveTo>
                  <a:pt x="597" y="10"/>
                </a:moveTo>
                <a:lnTo>
                  <a:pt x="584" y="10"/>
                </a:lnTo>
                <a:lnTo>
                  <a:pt x="584" y="0"/>
                </a:lnTo>
                <a:lnTo>
                  <a:pt x="597" y="0"/>
                </a:lnTo>
                <a:lnTo>
                  <a:pt x="597" y="10"/>
                </a:lnTo>
                <a:close/>
                <a:moveTo>
                  <a:pt x="571" y="10"/>
                </a:moveTo>
                <a:lnTo>
                  <a:pt x="558" y="10"/>
                </a:lnTo>
                <a:lnTo>
                  <a:pt x="558" y="0"/>
                </a:lnTo>
                <a:lnTo>
                  <a:pt x="571" y="0"/>
                </a:lnTo>
                <a:lnTo>
                  <a:pt x="571" y="10"/>
                </a:lnTo>
                <a:close/>
                <a:moveTo>
                  <a:pt x="546" y="10"/>
                </a:moveTo>
                <a:lnTo>
                  <a:pt x="533" y="10"/>
                </a:lnTo>
                <a:lnTo>
                  <a:pt x="533" y="0"/>
                </a:lnTo>
                <a:lnTo>
                  <a:pt x="546" y="0"/>
                </a:lnTo>
                <a:lnTo>
                  <a:pt x="546" y="10"/>
                </a:lnTo>
                <a:close/>
                <a:moveTo>
                  <a:pt x="520" y="10"/>
                </a:moveTo>
                <a:lnTo>
                  <a:pt x="508" y="10"/>
                </a:lnTo>
                <a:lnTo>
                  <a:pt x="508" y="0"/>
                </a:lnTo>
                <a:lnTo>
                  <a:pt x="520" y="0"/>
                </a:lnTo>
                <a:lnTo>
                  <a:pt x="520" y="10"/>
                </a:lnTo>
                <a:close/>
                <a:moveTo>
                  <a:pt x="495" y="10"/>
                </a:moveTo>
                <a:lnTo>
                  <a:pt x="482" y="10"/>
                </a:lnTo>
                <a:lnTo>
                  <a:pt x="482" y="0"/>
                </a:lnTo>
                <a:lnTo>
                  <a:pt x="495" y="0"/>
                </a:lnTo>
                <a:lnTo>
                  <a:pt x="495" y="10"/>
                </a:lnTo>
                <a:close/>
                <a:moveTo>
                  <a:pt x="469" y="10"/>
                </a:moveTo>
                <a:lnTo>
                  <a:pt x="457" y="10"/>
                </a:lnTo>
                <a:lnTo>
                  <a:pt x="457" y="0"/>
                </a:lnTo>
                <a:lnTo>
                  <a:pt x="469" y="0"/>
                </a:lnTo>
                <a:lnTo>
                  <a:pt x="469" y="10"/>
                </a:lnTo>
                <a:close/>
                <a:moveTo>
                  <a:pt x="444" y="10"/>
                </a:moveTo>
                <a:lnTo>
                  <a:pt x="431" y="10"/>
                </a:lnTo>
                <a:lnTo>
                  <a:pt x="431" y="0"/>
                </a:lnTo>
                <a:lnTo>
                  <a:pt x="444" y="0"/>
                </a:lnTo>
                <a:lnTo>
                  <a:pt x="444" y="10"/>
                </a:lnTo>
                <a:close/>
                <a:moveTo>
                  <a:pt x="419" y="10"/>
                </a:moveTo>
                <a:lnTo>
                  <a:pt x="406" y="10"/>
                </a:lnTo>
                <a:lnTo>
                  <a:pt x="406" y="0"/>
                </a:lnTo>
                <a:lnTo>
                  <a:pt x="419" y="0"/>
                </a:lnTo>
                <a:lnTo>
                  <a:pt x="419" y="10"/>
                </a:lnTo>
                <a:close/>
                <a:moveTo>
                  <a:pt x="393" y="10"/>
                </a:moveTo>
                <a:lnTo>
                  <a:pt x="380" y="10"/>
                </a:lnTo>
                <a:lnTo>
                  <a:pt x="380" y="0"/>
                </a:lnTo>
                <a:lnTo>
                  <a:pt x="393" y="0"/>
                </a:lnTo>
                <a:lnTo>
                  <a:pt x="393" y="10"/>
                </a:lnTo>
                <a:close/>
                <a:moveTo>
                  <a:pt x="368" y="10"/>
                </a:moveTo>
                <a:lnTo>
                  <a:pt x="355" y="10"/>
                </a:lnTo>
                <a:lnTo>
                  <a:pt x="355" y="0"/>
                </a:lnTo>
                <a:lnTo>
                  <a:pt x="368" y="0"/>
                </a:lnTo>
                <a:lnTo>
                  <a:pt x="368" y="10"/>
                </a:lnTo>
                <a:close/>
                <a:moveTo>
                  <a:pt x="342" y="10"/>
                </a:moveTo>
                <a:lnTo>
                  <a:pt x="329" y="10"/>
                </a:lnTo>
                <a:lnTo>
                  <a:pt x="329" y="0"/>
                </a:lnTo>
                <a:lnTo>
                  <a:pt x="342" y="0"/>
                </a:lnTo>
                <a:lnTo>
                  <a:pt x="342" y="10"/>
                </a:lnTo>
                <a:close/>
                <a:moveTo>
                  <a:pt x="317" y="10"/>
                </a:moveTo>
                <a:lnTo>
                  <a:pt x="304" y="10"/>
                </a:lnTo>
                <a:lnTo>
                  <a:pt x="304" y="0"/>
                </a:lnTo>
                <a:lnTo>
                  <a:pt x="317" y="0"/>
                </a:lnTo>
                <a:lnTo>
                  <a:pt x="317" y="10"/>
                </a:lnTo>
                <a:close/>
                <a:moveTo>
                  <a:pt x="291" y="10"/>
                </a:moveTo>
                <a:lnTo>
                  <a:pt x="279" y="10"/>
                </a:lnTo>
                <a:lnTo>
                  <a:pt x="279" y="0"/>
                </a:lnTo>
                <a:lnTo>
                  <a:pt x="291" y="0"/>
                </a:lnTo>
                <a:lnTo>
                  <a:pt x="291" y="10"/>
                </a:lnTo>
                <a:close/>
                <a:moveTo>
                  <a:pt x="266" y="10"/>
                </a:moveTo>
                <a:lnTo>
                  <a:pt x="253" y="10"/>
                </a:lnTo>
                <a:lnTo>
                  <a:pt x="253" y="0"/>
                </a:lnTo>
                <a:lnTo>
                  <a:pt x="266" y="0"/>
                </a:lnTo>
                <a:lnTo>
                  <a:pt x="266" y="10"/>
                </a:lnTo>
                <a:close/>
                <a:moveTo>
                  <a:pt x="240" y="10"/>
                </a:moveTo>
                <a:lnTo>
                  <a:pt x="228" y="10"/>
                </a:lnTo>
                <a:lnTo>
                  <a:pt x="228" y="0"/>
                </a:lnTo>
                <a:lnTo>
                  <a:pt x="240" y="0"/>
                </a:lnTo>
                <a:lnTo>
                  <a:pt x="240" y="10"/>
                </a:lnTo>
                <a:close/>
                <a:moveTo>
                  <a:pt x="215" y="10"/>
                </a:moveTo>
                <a:lnTo>
                  <a:pt x="202" y="10"/>
                </a:lnTo>
                <a:lnTo>
                  <a:pt x="202" y="0"/>
                </a:lnTo>
                <a:lnTo>
                  <a:pt x="215" y="0"/>
                </a:lnTo>
                <a:lnTo>
                  <a:pt x="215" y="10"/>
                </a:lnTo>
                <a:close/>
                <a:moveTo>
                  <a:pt x="190" y="10"/>
                </a:moveTo>
                <a:lnTo>
                  <a:pt x="177" y="10"/>
                </a:lnTo>
                <a:lnTo>
                  <a:pt x="177" y="0"/>
                </a:lnTo>
                <a:lnTo>
                  <a:pt x="190" y="0"/>
                </a:lnTo>
                <a:lnTo>
                  <a:pt x="190" y="10"/>
                </a:lnTo>
                <a:close/>
                <a:moveTo>
                  <a:pt x="164" y="10"/>
                </a:moveTo>
                <a:lnTo>
                  <a:pt x="151" y="10"/>
                </a:lnTo>
                <a:lnTo>
                  <a:pt x="151" y="0"/>
                </a:lnTo>
                <a:lnTo>
                  <a:pt x="164" y="0"/>
                </a:lnTo>
                <a:lnTo>
                  <a:pt x="164" y="10"/>
                </a:lnTo>
                <a:close/>
                <a:moveTo>
                  <a:pt x="139" y="10"/>
                </a:moveTo>
                <a:lnTo>
                  <a:pt x="126" y="10"/>
                </a:lnTo>
                <a:lnTo>
                  <a:pt x="126" y="0"/>
                </a:lnTo>
                <a:lnTo>
                  <a:pt x="139" y="0"/>
                </a:lnTo>
                <a:lnTo>
                  <a:pt x="139" y="10"/>
                </a:lnTo>
                <a:close/>
                <a:moveTo>
                  <a:pt x="113" y="10"/>
                </a:moveTo>
                <a:lnTo>
                  <a:pt x="100" y="10"/>
                </a:lnTo>
                <a:lnTo>
                  <a:pt x="100" y="0"/>
                </a:lnTo>
                <a:lnTo>
                  <a:pt x="113" y="0"/>
                </a:lnTo>
                <a:lnTo>
                  <a:pt x="113" y="10"/>
                </a:lnTo>
                <a:close/>
                <a:moveTo>
                  <a:pt x="88" y="10"/>
                </a:moveTo>
                <a:lnTo>
                  <a:pt x="75" y="10"/>
                </a:lnTo>
                <a:lnTo>
                  <a:pt x="75" y="0"/>
                </a:lnTo>
                <a:lnTo>
                  <a:pt x="88" y="0"/>
                </a:lnTo>
                <a:lnTo>
                  <a:pt x="88" y="10"/>
                </a:lnTo>
                <a:close/>
                <a:moveTo>
                  <a:pt x="63" y="10"/>
                </a:moveTo>
                <a:lnTo>
                  <a:pt x="61" y="10"/>
                </a:lnTo>
                <a:lnTo>
                  <a:pt x="56" y="11"/>
                </a:lnTo>
                <a:lnTo>
                  <a:pt x="51" y="12"/>
                </a:lnTo>
                <a:lnTo>
                  <a:pt x="48" y="2"/>
                </a:lnTo>
                <a:lnTo>
                  <a:pt x="54" y="1"/>
                </a:lnTo>
                <a:lnTo>
                  <a:pt x="61" y="0"/>
                </a:lnTo>
                <a:lnTo>
                  <a:pt x="62" y="0"/>
                </a:lnTo>
                <a:lnTo>
                  <a:pt x="63" y="10"/>
                </a:lnTo>
                <a:close/>
                <a:moveTo>
                  <a:pt x="41" y="15"/>
                </a:moveTo>
                <a:lnTo>
                  <a:pt x="37" y="18"/>
                </a:lnTo>
                <a:lnTo>
                  <a:pt x="33" y="20"/>
                </a:lnTo>
                <a:lnTo>
                  <a:pt x="32" y="20"/>
                </a:lnTo>
                <a:lnTo>
                  <a:pt x="23" y="13"/>
                </a:lnTo>
                <a:lnTo>
                  <a:pt x="25" y="12"/>
                </a:lnTo>
                <a:lnTo>
                  <a:pt x="30" y="9"/>
                </a:lnTo>
                <a:lnTo>
                  <a:pt x="35" y="7"/>
                </a:lnTo>
                <a:lnTo>
                  <a:pt x="41" y="15"/>
                </a:lnTo>
                <a:close/>
                <a:moveTo>
                  <a:pt x="24" y="27"/>
                </a:moveTo>
                <a:lnTo>
                  <a:pt x="22" y="29"/>
                </a:lnTo>
                <a:lnTo>
                  <a:pt x="19" y="33"/>
                </a:lnTo>
                <a:lnTo>
                  <a:pt x="18" y="35"/>
                </a:lnTo>
                <a:lnTo>
                  <a:pt x="7" y="30"/>
                </a:lnTo>
                <a:lnTo>
                  <a:pt x="8" y="28"/>
                </a:lnTo>
                <a:lnTo>
                  <a:pt x="12" y="23"/>
                </a:lnTo>
                <a:lnTo>
                  <a:pt x="14" y="21"/>
                </a:lnTo>
                <a:lnTo>
                  <a:pt x="24" y="27"/>
                </a:lnTo>
                <a:close/>
                <a:moveTo>
                  <a:pt x="14" y="43"/>
                </a:moveTo>
                <a:lnTo>
                  <a:pt x="14" y="45"/>
                </a:lnTo>
                <a:lnTo>
                  <a:pt x="13" y="49"/>
                </a:lnTo>
                <a:lnTo>
                  <a:pt x="13" y="52"/>
                </a:lnTo>
                <a:lnTo>
                  <a:pt x="0" y="51"/>
                </a:lnTo>
                <a:lnTo>
                  <a:pt x="1" y="47"/>
                </a:lnTo>
                <a:lnTo>
                  <a:pt x="2" y="42"/>
                </a:lnTo>
                <a:lnTo>
                  <a:pt x="2" y="41"/>
                </a:lnTo>
                <a:lnTo>
                  <a:pt x="14" y="43"/>
                </a:lnTo>
                <a:close/>
                <a:moveTo>
                  <a:pt x="13" y="62"/>
                </a:moveTo>
                <a:lnTo>
                  <a:pt x="13" y="72"/>
                </a:lnTo>
                <a:lnTo>
                  <a:pt x="0" y="72"/>
                </a:lnTo>
                <a:lnTo>
                  <a:pt x="0" y="62"/>
                </a:lnTo>
                <a:lnTo>
                  <a:pt x="13" y="62"/>
                </a:lnTo>
                <a:close/>
                <a:moveTo>
                  <a:pt x="13" y="82"/>
                </a:moveTo>
                <a:lnTo>
                  <a:pt x="13" y="92"/>
                </a:lnTo>
                <a:lnTo>
                  <a:pt x="0" y="92"/>
                </a:lnTo>
                <a:lnTo>
                  <a:pt x="0" y="82"/>
                </a:lnTo>
                <a:lnTo>
                  <a:pt x="13" y="82"/>
                </a:lnTo>
                <a:close/>
                <a:moveTo>
                  <a:pt x="13" y="102"/>
                </a:moveTo>
                <a:lnTo>
                  <a:pt x="13" y="112"/>
                </a:lnTo>
                <a:lnTo>
                  <a:pt x="0" y="112"/>
                </a:lnTo>
                <a:lnTo>
                  <a:pt x="0" y="102"/>
                </a:lnTo>
                <a:lnTo>
                  <a:pt x="13" y="102"/>
                </a:lnTo>
                <a:close/>
                <a:moveTo>
                  <a:pt x="13" y="122"/>
                </a:moveTo>
                <a:lnTo>
                  <a:pt x="13" y="132"/>
                </a:lnTo>
                <a:lnTo>
                  <a:pt x="0" y="132"/>
                </a:lnTo>
                <a:lnTo>
                  <a:pt x="0" y="122"/>
                </a:lnTo>
                <a:lnTo>
                  <a:pt x="13" y="122"/>
                </a:lnTo>
                <a:close/>
                <a:moveTo>
                  <a:pt x="13" y="142"/>
                </a:moveTo>
                <a:lnTo>
                  <a:pt x="13" y="151"/>
                </a:lnTo>
                <a:lnTo>
                  <a:pt x="0" y="151"/>
                </a:lnTo>
                <a:lnTo>
                  <a:pt x="0" y="142"/>
                </a:lnTo>
                <a:lnTo>
                  <a:pt x="13" y="142"/>
                </a:lnTo>
                <a:close/>
                <a:moveTo>
                  <a:pt x="13" y="161"/>
                </a:moveTo>
                <a:lnTo>
                  <a:pt x="13" y="171"/>
                </a:lnTo>
                <a:lnTo>
                  <a:pt x="0" y="171"/>
                </a:lnTo>
                <a:lnTo>
                  <a:pt x="0" y="161"/>
                </a:lnTo>
                <a:lnTo>
                  <a:pt x="13" y="161"/>
                </a:lnTo>
                <a:close/>
                <a:moveTo>
                  <a:pt x="13" y="181"/>
                </a:moveTo>
                <a:lnTo>
                  <a:pt x="13" y="191"/>
                </a:lnTo>
                <a:lnTo>
                  <a:pt x="0" y="191"/>
                </a:lnTo>
                <a:lnTo>
                  <a:pt x="0" y="181"/>
                </a:lnTo>
                <a:lnTo>
                  <a:pt x="13" y="181"/>
                </a:lnTo>
                <a:close/>
                <a:moveTo>
                  <a:pt x="13" y="201"/>
                </a:moveTo>
                <a:lnTo>
                  <a:pt x="13" y="211"/>
                </a:lnTo>
                <a:lnTo>
                  <a:pt x="0" y="211"/>
                </a:lnTo>
                <a:lnTo>
                  <a:pt x="0" y="201"/>
                </a:lnTo>
                <a:lnTo>
                  <a:pt x="13" y="201"/>
                </a:lnTo>
                <a:close/>
                <a:moveTo>
                  <a:pt x="13" y="221"/>
                </a:moveTo>
                <a:lnTo>
                  <a:pt x="13" y="231"/>
                </a:lnTo>
                <a:lnTo>
                  <a:pt x="0" y="231"/>
                </a:lnTo>
                <a:lnTo>
                  <a:pt x="0" y="221"/>
                </a:lnTo>
                <a:lnTo>
                  <a:pt x="13" y="221"/>
                </a:lnTo>
                <a:close/>
                <a:moveTo>
                  <a:pt x="13" y="241"/>
                </a:moveTo>
                <a:lnTo>
                  <a:pt x="13" y="243"/>
                </a:lnTo>
                <a:lnTo>
                  <a:pt x="13" y="248"/>
                </a:lnTo>
                <a:lnTo>
                  <a:pt x="14" y="250"/>
                </a:lnTo>
                <a:lnTo>
                  <a:pt x="1" y="252"/>
                </a:lnTo>
                <a:lnTo>
                  <a:pt x="0" y="249"/>
                </a:lnTo>
                <a:lnTo>
                  <a:pt x="0" y="243"/>
                </a:lnTo>
                <a:lnTo>
                  <a:pt x="0" y="241"/>
                </a:lnTo>
                <a:lnTo>
                  <a:pt x="13" y="241"/>
                </a:lnTo>
                <a:close/>
                <a:moveTo>
                  <a:pt x="17" y="259"/>
                </a:moveTo>
                <a:lnTo>
                  <a:pt x="17" y="260"/>
                </a:lnTo>
                <a:lnTo>
                  <a:pt x="20" y="264"/>
                </a:lnTo>
                <a:lnTo>
                  <a:pt x="22" y="267"/>
                </a:lnTo>
                <a:lnTo>
                  <a:pt x="11" y="272"/>
                </a:lnTo>
                <a:lnTo>
                  <a:pt x="8" y="268"/>
                </a:lnTo>
                <a:lnTo>
                  <a:pt x="5" y="264"/>
                </a:lnTo>
                <a:lnTo>
                  <a:pt x="5" y="263"/>
                </a:lnTo>
                <a:lnTo>
                  <a:pt x="17" y="259"/>
                </a:lnTo>
                <a:close/>
                <a:moveTo>
                  <a:pt x="29" y="274"/>
                </a:moveTo>
                <a:lnTo>
                  <a:pt x="33" y="277"/>
                </a:lnTo>
                <a:lnTo>
                  <a:pt x="37" y="279"/>
                </a:lnTo>
                <a:lnTo>
                  <a:pt x="38" y="279"/>
                </a:lnTo>
                <a:lnTo>
                  <a:pt x="31" y="288"/>
                </a:lnTo>
                <a:lnTo>
                  <a:pt x="29" y="287"/>
                </a:lnTo>
                <a:lnTo>
                  <a:pt x="24" y="284"/>
                </a:lnTo>
                <a:lnTo>
                  <a:pt x="20" y="281"/>
                </a:lnTo>
                <a:lnTo>
                  <a:pt x="29" y="274"/>
                </a:lnTo>
                <a:close/>
                <a:moveTo>
                  <a:pt x="48" y="283"/>
                </a:moveTo>
                <a:lnTo>
                  <a:pt x="51" y="284"/>
                </a:lnTo>
                <a:lnTo>
                  <a:pt x="57" y="285"/>
                </a:lnTo>
                <a:lnTo>
                  <a:pt x="59" y="286"/>
                </a:lnTo>
                <a:lnTo>
                  <a:pt x="57" y="296"/>
                </a:lnTo>
                <a:lnTo>
                  <a:pt x="53" y="295"/>
                </a:lnTo>
                <a:lnTo>
                  <a:pt x="47" y="294"/>
                </a:lnTo>
                <a:lnTo>
                  <a:pt x="44" y="293"/>
                </a:lnTo>
                <a:lnTo>
                  <a:pt x="48" y="283"/>
                </a:lnTo>
                <a:close/>
                <a:moveTo>
                  <a:pt x="71" y="286"/>
                </a:moveTo>
                <a:lnTo>
                  <a:pt x="83" y="286"/>
                </a:lnTo>
                <a:lnTo>
                  <a:pt x="83" y="296"/>
                </a:lnTo>
                <a:lnTo>
                  <a:pt x="71" y="296"/>
                </a:lnTo>
                <a:lnTo>
                  <a:pt x="71" y="286"/>
                </a:lnTo>
                <a:close/>
                <a:moveTo>
                  <a:pt x="96" y="286"/>
                </a:moveTo>
                <a:lnTo>
                  <a:pt x="109" y="286"/>
                </a:lnTo>
                <a:lnTo>
                  <a:pt x="109" y="296"/>
                </a:lnTo>
                <a:lnTo>
                  <a:pt x="96" y="296"/>
                </a:lnTo>
                <a:lnTo>
                  <a:pt x="96" y="286"/>
                </a:lnTo>
                <a:close/>
                <a:moveTo>
                  <a:pt x="122" y="286"/>
                </a:moveTo>
                <a:lnTo>
                  <a:pt x="134" y="286"/>
                </a:lnTo>
                <a:lnTo>
                  <a:pt x="134" y="296"/>
                </a:lnTo>
                <a:lnTo>
                  <a:pt x="122" y="296"/>
                </a:lnTo>
                <a:lnTo>
                  <a:pt x="122" y="286"/>
                </a:lnTo>
                <a:close/>
                <a:moveTo>
                  <a:pt x="147" y="286"/>
                </a:moveTo>
                <a:lnTo>
                  <a:pt x="160" y="286"/>
                </a:lnTo>
                <a:lnTo>
                  <a:pt x="160" y="296"/>
                </a:lnTo>
                <a:lnTo>
                  <a:pt x="147" y="296"/>
                </a:lnTo>
                <a:lnTo>
                  <a:pt x="147" y="286"/>
                </a:lnTo>
                <a:close/>
                <a:moveTo>
                  <a:pt x="172" y="286"/>
                </a:moveTo>
                <a:lnTo>
                  <a:pt x="185" y="286"/>
                </a:lnTo>
                <a:lnTo>
                  <a:pt x="185" y="296"/>
                </a:lnTo>
                <a:lnTo>
                  <a:pt x="172" y="296"/>
                </a:lnTo>
                <a:lnTo>
                  <a:pt x="172" y="286"/>
                </a:lnTo>
                <a:close/>
                <a:moveTo>
                  <a:pt x="198" y="286"/>
                </a:moveTo>
                <a:lnTo>
                  <a:pt x="211" y="286"/>
                </a:lnTo>
                <a:lnTo>
                  <a:pt x="211" y="296"/>
                </a:lnTo>
                <a:lnTo>
                  <a:pt x="198" y="296"/>
                </a:lnTo>
                <a:lnTo>
                  <a:pt x="198" y="286"/>
                </a:lnTo>
                <a:close/>
                <a:moveTo>
                  <a:pt x="223" y="286"/>
                </a:moveTo>
                <a:lnTo>
                  <a:pt x="236" y="286"/>
                </a:lnTo>
                <a:lnTo>
                  <a:pt x="236" y="296"/>
                </a:lnTo>
                <a:lnTo>
                  <a:pt x="223" y="296"/>
                </a:lnTo>
                <a:lnTo>
                  <a:pt x="223" y="286"/>
                </a:lnTo>
                <a:close/>
                <a:moveTo>
                  <a:pt x="249" y="286"/>
                </a:moveTo>
                <a:lnTo>
                  <a:pt x="262" y="286"/>
                </a:lnTo>
                <a:lnTo>
                  <a:pt x="262" y="296"/>
                </a:lnTo>
                <a:lnTo>
                  <a:pt x="249" y="296"/>
                </a:lnTo>
                <a:lnTo>
                  <a:pt x="249" y="286"/>
                </a:lnTo>
                <a:close/>
                <a:moveTo>
                  <a:pt x="274" y="286"/>
                </a:moveTo>
                <a:lnTo>
                  <a:pt x="287" y="286"/>
                </a:lnTo>
                <a:lnTo>
                  <a:pt x="287" y="296"/>
                </a:lnTo>
                <a:lnTo>
                  <a:pt x="274" y="296"/>
                </a:lnTo>
                <a:lnTo>
                  <a:pt x="274" y="286"/>
                </a:lnTo>
                <a:close/>
                <a:moveTo>
                  <a:pt x="300" y="286"/>
                </a:moveTo>
                <a:lnTo>
                  <a:pt x="312" y="286"/>
                </a:lnTo>
                <a:lnTo>
                  <a:pt x="312" y="296"/>
                </a:lnTo>
                <a:lnTo>
                  <a:pt x="300" y="296"/>
                </a:lnTo>
                <a:lnTo>
                  <a:pt x="300" y="286"/>
                </a:lnTo>
                <a:close/>
                <a:moveTo>
                  <a:pt x="325" y="286"/>
                </a:moveTo>
                <a:lnTo>
                  <a:pt x="338" y="286"/>
                </a:lnTo>
                <a:lnTo>
                  <a:pt x="338" y="296"/>
                </a:lnTo>
                <a:lnTo>
                  <a:pt x="325" y="296"/>
                </a:lnTo>
                <a:lnTo>
                  <a:pt x="325" y="286"/>
                </a:lnTo>
                <a:close/>
                <a:moveTo>
                  <a:pt x="351" y="286"/>
                </a:moveTo>
                <a:lnTo>
                  <a:pt x="363" y="286"/>
                </a:lnTo>
                <a:lnTo>
                  <a:pt x="363" y="296"/>
                </a:lnTo>
                <a:lnTo>
                  <a:pt x="351" y="296"/>
                </a:lnTo>
                <a:lnTo>
                  <a:pt x="351" y="286"/>
                </a:lnTo>
                <a:close/>
                <a:moveTo>
                  <a:pt x="376" y="286"/>
                </a:moveTo>
                <a:lnTo>
                  <a:pt x="389" y="286"/>
                </a:lnTo>
                <a:lnTo>
                  <a:pt x="389" y="296"/>
                </a:lnTo>
                <a:lnTo>
                  <a:pt x="376" y="296"/>
                </a:lnTo>
                <a:lnTo>
                  <a:pt x="376" y="286"/>
                </a:lnTo>
                <a:close/>
                <a:moveTo>
                  <a:pt x="401" y="286"/>
                </a:moveTo>
                <a:lnTo>
                  <a:pt x="414" y="286"/>
                </a:lnTo>
                <a:lnTo>
                  <a:pt x="414" y="296"/>
                </a:lnTo>
                <a:lnTo>
                  <a:pt x="401" y="296"/>
                </a:lnTo>
                <a:lnTo>
                  <a:pt x="401" y="286"/>
                </a:lnTo>
                <a:close/>
                <a:moveTo>
                  <a:pt x="427" y="286"/>
                </a:moveTo>
                <a:lnTo>
                  <a:pt x="440" y="286"/>
                </a:lnTo>
                <a:lnTo>
                  <a:pt x="440" y="296"/>
                </a:lnTo>
                <a:lnTo>
                  <a:pt x="427" y="296"/>
                </a:lnTo>
                <a:lnTo>
                  <a:pt x="427" y="286"/>
                </a:lnTo>
                <a:close/>
                <a:moveTo>
                  <a:pt x="452" y="286"/>
                </a:moveTo>
                <a:lnTo>
                  <a:pt x="465" y="286"/>
                </a:lnTo>
                <a:lnTo>
                  <a:pt x="465" y="296"/>
                </a:lnTo>
                <a:lnTo>
                  <a:pt x="452" y="296"/>
                </a:lnTo>
                <a:lnTo>
                  <a:pt x="452" y="286"/>
                </a:lnTo>
                <a:close/>
                <a:moveTo>
                  <a:pt x="478" y="286"/>
                </a:moveTo>
                <a:lnTo>
                  <a:pt x="491" y="286"/>
                </a:lnTo>
                <a:lnTo>
                  <a:pt x="491" y="296"/>
                </a:lnTo>
                <a:lnTo>
                  <a:pt x="478" y="296"/>
                </a:lnTo>
                <a:lnTo>
                  <a:pt x="478" y="286"/>
                </a:lnTo>
                <a:close/>
                <a:moveTo>
                  <a:pt x="503" y="286"/>
                </a:moveTo>
                <a:lnTo>
                  <a:pt x="516" y="286"/>
                </a:lnTo>
                <a:lnTo>
                  <a:pt x="516" y="296"/>
                </a:lnTo>
                <a:lnTo>
                  <a:pt x="503" y="296"/>
                </a:lnTo>
                <a:lnTo>
                  <a:pt x="503" y="286"/>
                </a:lnTo>
                <a:close/>
                <a:moveTo>
                  <a:pt x="529" y="286"/>
                </a:moveTo>
                <a:lnTo>
                  <a:pt x="541" y="286"/>
                </a:lnTo>
                <a:lnTo>
                  <a:pt x="541" y="296"/>
                </a:lnTo>
                <a:lnTo>
                  <a:pt x="529" y="296"/>
                </a:lnTo>
                <a:lnTo>
                  <a:pt x="529" y="286"/>
                </a:lnTo>
                <a:close/>
                <a:moveTo>
                  <a:pt x="554" y="286"/>
                </a:moveTo>
                <a:lnTo>
                  <a:pt x="567" y="286"/>
                </a:lnTo>
                <a:lnTo>
                  <a:pt x="567" y="296"/>
                </a:lnTo>
                <a:lnTo>
                  <a:pt x="554" y="296"/>
                </a:lnTo>
                <a:lnTo>
                  <a:pt x="554" y="286"/>
                </a:lnTo>
                <a:close/>
                <a:moveTo>
                  <a:pt x="580" y="286"/>
                </a:moveTo>
                <a:lnTo>
                  <a:pt x="592" y="286"/>
                </a:lnTo>
                <a:lnTo>
                  <a:pt x="592" y="296"/>
                </a:lnTo>
                <a:lnTo>
                  <a:pt x="580" y="296"/>
                </a:lnTo>
                <a:lnTo>
                  <a:pt x="580" y="286"/>
                </a:lnTo>
                <a:close/>
                <a:moveTo>
                  <a:pt x="605" y="286"/>
                </a:moveTo>
                <a:lnTo>
                  <a:pt x="618" y="286"/>
                </a:lnTo>
                <a:lnTo>
                  <a:pt x="618" y="296"/>
                </a:lnTo>
                <a:lnTo>
                  <a:pt x="605" y="296"/>
                </a:lnTo>
                <a:lnTo>
                  <a:pt x="605" y="286"/>
                </a:lnTo>
                <a:close/>
                <a:moveTo>
                  <a:pt x="631" y="286"/>
                </a:moveTo>
                <a:lnTo>
                  <a:pt x="643" y="286"/>
                </a:lnTo>
                <a:lnTo>
                  <a:pt x="643" y="296"/>
                </a:lnTo>
                <a:lnTo>
                  <a:pt x="631" y="296"/>
                </a:lnTo>
                <a:lnTo>
                  <a:pt x="631" y="286"/>
                </a:lnTo>
                <a:close/>
                <a:moveTo>
                  <a:pt x="656" y="286"/>
                </a:moveTo>
                <a:lnTo>
                  <a:pt x="669" y="286"/>
                </a:lnTo>
                <a:lnTo>
                  <a:pt x="669" y="296"/>
                </a:lnTo>
                <a:lnTo>
                  <a:pt x="656" y="296"/>
                </a:lnTo>
                <a:lnTo>
                  <a:pt x="656" y="286"/>
                </a:lnTo>
                <a:close/>
                <a:moveTo>
                  <a:pt x="681" y="286"/>
                </a:moveTo>
                <a:lnTo>
                  <a:pt x="694" y="286"/>
                </a:lnTo>
                <a:lnTo>
                  <a:pt x="694" y="296"/>
                </a:lnTo>
                <a:lnTo>
                  <a:pt x="681" y="296"/>
                </a:lnTo>
                <a:lnTo>
                  <a:pt x="681" y="286"/>
                </a:lnTo>
                <a:close/>
                <a:moveTo>
                  <a:pt x="707" y="286"/>
                </a:moveTo>
                <a:lnTo>
                  <a:pt x="720" y="286"/>
                </a:lnTo>
                <a:lnTo>
                  <a:pt x="720" y="296"/>
                </a:lnTo>
                <a:lnTo>
                  <a:pt x="707" y="296"/>
                </a:lnTo>
                <a:lnTo>
                  <a:pt x="707" y="286"/>
                </a:lnTo>
                <a:close/>
                <a:moveTo>
                  <a:pt x="732" y="286"/>
                </a:moveTo>
                <a:lnTo>
                  <a:pt x="745" y="286"/>
                </a:lnTo>
                <a:lnTo>
                  <a:pt x="745" y="296"/>
                </a:lnTo>
                <a:lnTo>
                  <a:pt x="732" y="296"/>
                </a:lnTo>
                <a:lnTo>
                  <a:pt x="732" y="286"/>
                </a:lnTo>
                <a:close/>
                <a:moveTo>
                  <a:pt x="758" y="286"/>
                </a:moveTo>
                <a:lnTo>
                  <a:pt x="770" y="286"/>
                </a:lnTo>
                <a:lnTo>
                  <a:pt x="770" y="296"/>
                </a:lnTo>
                <a:lnTo>
                  <a:pt x="758" y="296"/>
                </a:lnTo>
                <a:lnTo>
                  <a:pt x="758" y="286"/>
                </a:lnTo>
                <a:close/>
                <a:moveTo>
                  <a:pt x="783" y="286"/>
                </a:moveTo>
                <a:lnTo>
                  <a:pt x="796" y="286"/>
                </a:lnTo>
                <a:lnTo>
                  <a:pt x="796" y="296"/>
                </a:lnTo>
                <a:lnTo>
                  <a:pt x="783" y="296"/>
                </a:lnTo>
                <a:lnTo>
                  <a:pt x="783" y="286"/>
                </a:lnTo>
                <a:close/>
                <a:moveTo>
                  <a:pt x="809" y="286"/>
                </a:moveTo>
                <a:lnTo>
                  <a:pt x="821" y="286"/>
                </a:lnTo>
                <a:lnTo>
                  <a:pt x="821" y="296"/>
                </a:lnTo>
                <a:lnTo>
                  <a:pt x="809" y="296"/>
                </a:lnTo>
                <a:lnTo>
                  <a:pt x="809" y="286"/>
                </a:lnTo>
                <a:close/>
                <a:moveTo>
                  <a:pt x="834" y="286"/>
                </a:moveTo>
                <a:lnTo>
                  <a:pt x="847" y="286"/>
                </a:lnTo>
                <a:lnTo>
                  <a:pt x="847" y="296"/>
                </a:lnTo>
                <a:lnTo>
                  <a:pt x="834" y="296"/>
                </a:lnTo>
                <a:lnTo>
                  <a:pt x="834" y="286"/>
                </a:lnTo>
                <a:close/>
                <a:moveTo>
                  <a:pt x="860" y="286"/>
                </a:moveTo>
                <a:lnTo>
                  <a:pt x="872" y="286"/>
                </a:lnTo>
                <a:lnTo>
                  <a:pt x="872" y="296"/>
                </a:lnTo>
                <a:lnTo>
                  <a:pt x="860" y="296"/>
                </a:lnTo>
                <a:lnTo>
                  <a:pt x="860" y="286"/>
                </a:lnTo>
                <a:close/>
                <a:moveTo>
                  <a:pt x="885" y="286"/>
                </a:moveTo>
                <a:lnTo>
                  <a:pt x="898" y="286"/>
                </a:lnTo>
                <a:lnTo>
                  <a:pt x="898" y="296"/>
                </a:lnTo>
                <a:lnTo>
                  <a:pt x="885" y="296"/>
                </a:lnTo>
                <a:lnTo>
                  <a:pt x="885" y="286"/>
                </a:lnTo>
                <a:close/>
                <a:moveTo>
                  <a:pt x="910" y="286"/>
                </a:moveTo>
                <a:lnTo>
                  <a:pt x="923" y="286"/>
                </a:lnTo>
                <a:lnTo>
                  <a:pt x="923" y="296"/>
                </a:lnTo>
                <a:lnTo>
                  <a:pt x="910" y="296"/>
                </a:lnTo>
                <a:lnTo>
                  <a:pt x="910" y="286"/>
                </a:lnTo>
                <a:close/>
                <a:moveTo>
                  <a:pt x="935" y="286"/>
                </a:moveTo>
                <a:lnTo>
                  <a:pt x="939" y="285"/>
                </a:lnTo>
                <a:lnTo>
                  <a:pt x="944" y="284"/>
                </a:lnTo>
                <a:lnTo>
                  <a:pt x="946" y="284"/>
                </a:lnTo>
                <a:lnTo>
                  <a:pt x="950" y="293"/>
                </a:lnTo>
                <a:lnTo>
                  <a:pt x="947" y="294"/>
                </a:lnTo>
                <a:lnTo>
                  <a:pt x="941" y="295"/>
                </a:lnTo>
                <a:lnTo>
                  <a:pt x="937" y="296"/>
                </a:lnTo>
                <a:lnTo>
                  <a:pt x="935" y="286"/>
                </a:lnTo>
                <a:close/>
                <a:moveTo>
                  <a:pt x="956" y="280"/>
                </a:moveTo>
                <a:lnTo>
                  <a:pt x="958" y="279"/>
                </a:lnTo>
                <a:lnTo>
                  <a:pt x="962" y="276"/>
                </a:lnTo>
                <a:lnTo>
                  <a:pt x="965" y="274"/>
                </a:lnTo>
                <a:lnTo>
                  <a:pt x="974" y="282"/>
                </a:lnTo>
                <a:lnTo>
                  <a:pt x="970" y="284"/>
                </a:lnTo>
                <a:lnTo>
                  <a:pt x="965" y="287"/>
                </a:lnTo>
                <a:lnTo>
                  <a:pt x="963" y="288"/>
                </a:lnTo>
                <a:lnTo>
                  <a:pt x="956" y="280"/>
                </a:lnTo>
                <a:close/>
                <a:moveTo>
                  <a:pt x="973" y="267"/>
                </a:moveTo>
                <a:lnTo>
                  <a:pt x="973" y="267"/>
                </a:lnTo>
                <a:lnTo>
                  <a:pt x="976" y="264"/>
                </a:lnTo>
                <a:lnTo>
                  <a:pt x="978" y="260"/>
                </a:lnTo>
                <a:lnTo>
                  <a:pt x="978" y="260"/>
                </a:lnTo>
                <a:lnTo>
                  <a:pt x="990" y="263"/>
                </a:lnTo>
                <a:lnTo>
                  <a:pt x="989" y="264"/>
                </a:lnTo>
                <a:lnTo>
                  <a:pt x="986" y="269"/>
                </a:lnTo>
                <a:lnTo>
                  <a:pt x="983" y="273"/>
                </a:lnTo>
                <a:lnTo>
                  <a:pt x="983" y="273"/>
                </a:lnTo>
                <a:lnTo>
                  <a:pt x="973" y="267"/>
                </a:lnTo>
                <a:close/>
                <a:moveTo>
                  <a:pt x="981" y="251"/>
                </a:moveTo>
                <a:lnTo>
                  <a:pt x="982" y="248"/>
                </a:lnTo>
                <a:lnTo>
                  <a:pt x="982" y="243"/>
                </a:lnTo>
                <a:lnTo>
                  <a:pt x="982" y="242"/>
                </a:lnTo>
                <a:lnTo>
                  <a:pt x="995" y="242"/>
                </a:lnTo>
                <a:lnTo>
                  <a:pt x="995" y="244"/>
                </a:lnTo>
                <a:lnTo>
                  <a:pt x="994" y="249"/>
                </a:lnTo>
                <a:lnTo>
                  <a:pt x="994" y="253"/>
                </a:lnTo>
                <a:lnTo>
                  <a:pt x="981" y="251"/>
                </a:lnTo>
                <a:close/>
                <a:moveTo>
                  <a:pt x="982" y="232"/>
                </a:moveTo>
                <a:lnTo>
                  <a:pt x="982" y="222"/>
                </a:lnTo>
                <a:lnTo>
                  <a:pt x="995" y="222"/>
                </a:lnTo>
                <a:lnTo>
                  <a:pt x="995" y="232"/>
                </a:lnTo>
                <a:lnTo>
                  <a:pt x="982" y="232"/>
                </a:lnTo>
                <a:close/>
                <a:moveTo>
                  <a:pt x="982" y="212"/>
                </a:moveTo>
                <a:lnTo>
                  <a:pt x="982" y="202"/>
                </a:lnTo>
                <a:lnTo>
                  <a:pt x="995" y="202"/>
                </a:lnTo>
                <a:lnTo>
                  <a:pt x="995" y="212"/>
                </a:lnTo>
                <a:lnTo>
                  <a:pt x="982" y="212"/>
                </a:lnTo>
                <a:close/>
                <a:moveTo>
                  <a:pt x="982" y="192"/>
                </a:moveTo>
                <a:lnTo>
                  <a:pt x="982" y="182"/>
                </a:lnTo>
                <a:lnTo>
                  <a:pt x="995" y="182"/>
                </a:lnTo>
                <a:lnTo>
                  <a:pt x="995" y="192"/>
                </a:lnTo>
                <a:lnTo>
                  <a:pt x="982" y="192"/>
                </a:lnTo>
                <a:close/>
                <a:moveTo>
                  <a:pt x="982" y="172"/>
                </a:moveTo>
                <a:lnTo>
                  <a:pt x="982" y="162"/>
                </a:lnTo>
                <a:lnTo>
                  <a:pt x="995" y="162"/>
                </a:lnTo>
                <a:lnTo>
                  <a:pt x="995" y="172"/>
                </a:lnTo>
                <a:lnTo>
                  <a:pt x="982" y="172"/>
                </a:lnTo>
                <a:close/>
                <a:moveTo>
                  <a:pt x="982" y="152"/>
                </a:moveTo>
                <a:lnTo>
                  <a:pt x="982" y="142"/>
                </a:lnTo>
                <a:lnTo>
                  <a:pt x="995" y="142"/>
                </a:lnTo>
                <a:lnTo>
                  <a:pt x="995" y="152"/>
                </a:lnTo>
                <a:lnTo>
                  <a:pt x="982" y="152"/>
                </a:lnTo>
                <a:close/>
                <a:moveTo>
                  <a:pt x="982" y="132"/>
                </a:moveTo>
                <a:lnTo>
                  <a:pt x="982" y="122"/>
                </a:lnTo>
                <a:lnTo>
                  <a:pt x="995" y="122"/>
                </a:lnTo>
                <a:lnTo>
                  <a:pt x="995" y="132"/>
                </a:lnTo>
                <a:lnTo>
                  <a:pt x="982" y="132"/>
                </a:lnTo>
                <a:close/>
                <a:moveTo>
                  <a:pt x="982" y="112"/>
                </a:moveTo>
                <a:lnTo>
                  <a:pt x="982" y="102"/>
                </a:lnTo>
                <a:lnTo>
                  <a:pt x="995" y="102"/>
                </a:lnTo>
                <a:lnTo>
                  <a:pt x="995" y="112"/>
                </a:lnTo>
                <a:lnTo>
                  <a:pt x="982" y="112"/>
                </a:lnTo>
                <a:close/>
                <a:moveTo>
                  <a:pt x="982" y="92"/>
                </a:moveTo>
                <a:lnTo>
                  <a:pt x="982" y="82"/>
                </a:lnTo>
                <a:lnTo>
                  <a:pt x="995" y="82"/>
                </a:lnTo>
                <a:lnTo>
                  <a:pt x="995" y="92"/>
                </a:lnTo>
                <a:lnTo>
                  <a:pt x="982" y="92"/>
                </a:lnTo>
                <a:close/>
                <a:moveTo>
                  <a:pt x="982" y="72"/>
                </a:moveTo>
                <a:lnTo>
                  <a:pt x="982" y="62"/>
                </a:lnTo>
                <a:lnTo>
                  <a:pt x="995" y="62"/>
                </a:lnTo>
                <a:lnTo>
                  <a:pt x="995" y="72"/>
                </a:lnTo>
                <a:lnTo>
                  <a:pt x="982" y="72"/>
                </a:lnTo>
                <a:close/>
                <a:moveTo>
                  <a:pt x="982" y="53"/>
                </a:moveTo>
                <a:lnTo>
                  <a:pt x="982" y="48"/>
                </a:lnTo>
                <a:lnTo>
                  <a:pt x="981" y="44"/>
                </a:lnTo>
                <a:lnTo>
                  <a:pt x="981" y="44"/>
                </a:lnTo>
                <a:lnTo>
                  <a:pt x="993" y="41"/>
                </a:lnTo>
                <a:lnTo>
                  <a:pt x="993" y="43"/>
                </a:lnTo>
                <a:lnTo>
                  <a:pt x="994" y="48"/>
                </a:lnTo>
                <a:lnTo>
                  <a:pt x="995" y="52"/>
                </a:lnTo>
                <a:lnTo>
                  <a:pt x="982" y="53"/>
                </a:lnTo>
                <a:close/>
                <a:moveTo>
                  <a:pt x="977" y="35"/>
                </a:moveTo>
                <a:lnTo>
                  <a:pt x="975" y="32"/>
                </a:lnTo>
                <a:lnTo>
                  <a:pt x="973" y="29"/>
                </a:lnTo>
                <a:lnTo>
                  <a:pt x="971" y="28"/>
                </a:lnTo>
                <a:lnTo>
                  <a:pt x="982" y="22"/>
                </a:lnTo>
                <a:lnTo>
                  <a:pt x="983" y="24"/>
                </a:lnTo>
                <a:lnTo>
                  <a:pt x="987" y="28"/>
                </a:lnTo>
                <a:lnTo>
                  <a:pt x="989" y="31"/>
                </a:lnTo>
                <a:lnTo>
                  <a:pt x="977" y="35"/>
                </a:lnTo>
                <a:close/>
                <a:moveTo>
                  <a:pt x="964" y="21"/>
                </a:moveTo>
                <a:lnTo>
                  <a:pt x="962" y="20"/>
                </a:lnTo>
                <a:lnTo>
                  <a:pt x="958" y="17"/>
                </a:lnTo>
                <a:lnTo>
                  <a:pt x="954" y="16"/>
                </a:lnTo>
                <a:lnTo>
                  <a:pt x="961" y="7"/>
                </a:lnTo>
                <a:lnTo>
                  <a:pt x="965" y="9"/>
                </a:lnTo>
                <a:lnTo>
                  <a:pt x="970" y="12"/>
                </a:lnTo>
                <a:lnTo>
                  <a:pt x="972" y="14"/>
                </a:lnTo>
                <a:lnTo>
                  <a:pt x="964" y="21"/>
                </a:lnTo>
                <a:close/>
                <a:moveTo>
                  <a:pt x="944" y="12"/>
                </a:moveTo>
                <a:lnTo>
                  <a:pt x="943" y="12"/>
                </a:lnTo>
                <a:lnTo>
                  <a:pt x="938" y="11"/>
                </a:lnTo>
                <a:lnTo>
                  <a:pt x="933" y="10"/>
                </a:lnTo>
                <a:lnTo>
                  <a:pt x="933" y="10"/>
                </a:lnTo>
                <a:lnTo>
                  <a:pt x="934" y="0"/>
                </a:lnTo>
                <a:lnTo>
                  <a:pt x="935" y="1"/>
                </a:lnTo>
                <a:lnTo>
                  <a:pt x="941" y="1"/>
                </a:lnTo>
                <a:lnTo>
                  <a:pt x="948" y="3"/>
                </a:lnTo>
                <a:lnTo>
                  <a:pt x="948" y="3"/>
                </a:lnTo>
                <a:lnTo>
                  <a:pt x="944" y="12"/>
                </a:lnTo>
                <a:close/>
              </a:path>
            </a:pathLst>
          </a:custGeom>
          <a:solidFill>
            <a:srgbClr val="000000"/>
          </a:solidFill>
          <a:ln w="1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" name="Rectangle 109"/>
          <p:cNvSpPr>
            <a:spLocks noChangeArrowheads="1"/>
          </p:cNvSpPr>
          <p:nvPr/>
        </p:nvSpPr>
        <p:spPr bwMode="auto">
          <a:xfrm>
            <a:off x="1892300" y="2940050"/>
            <a:ext cx="492125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Office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Rectangle 110"/>
          <p:cNvSpPr>
            <a:spLocks noChangeArrowheads="1"/>
          </p:cNvSpPr>
          <p:nvPr/>
        </p:nvSpPr>
        <p:spPr bwMode="auto">
          <a:xfrm>
            <a:off x="1628775" y="3092450"/>
            <a:ext cx="1025525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Administrator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Freeform 111"/>
          <p:cNvSpPr>
            <a:spLocks noEditPoints="1"/>
          </p:cNvSpPr>
          <p:nvPr/>
        </p:nvSpPr>
        <p:spPr bwMode="auto">
          <a:xfrm>
            <a:off x="3130550" y="2846388"/>
            <a:ext cx="1584325" cy="469900"/>
          </a:xfrm>
          <a:custGeom>
            <a:avLst/>
            <a:gdLst>
              <a:gd name="T0" fmla="*/ 905 w 998"/>
              <a:gd name="T1" fmla="*/ 10 h 296"/>
              <a:gd name="T2" fmla="*/ 854 w 998"/>
              <a:gd name="T3" fmla="*/ 10 h 296"/>
              <a:gd name="T4" fmla="*/ 803 w 998"/>
              <a:gd name="T5" fmla="*/ 10 h 296"/>
              <a:gd name="T6" fmla="*/ 753 w 998"/>
              <a:gd name="T7" fmla="*/ 10 h 296"/>
              <a:gd name="T8" fmla="*/ 702 w 998"/>
              <a:gd name="T9" fmla="*/ 10 h 296"/>
              <a:gd name="T10" fmla="*/ 651 w 998"/>
              <a:gd name="T11" fmla="*/ 10 h 296"/>
              <a:gd name="T12" fmla="*/ 600 w 998"/>
              <a:gd name="T13" fmla="*/ 10 h 296"/>
              <a:gd name="T14" fmla="*/ 549 w 998"/>
              <a:gd name="T15" fmla="*/ 10 h 296"/>
              <a:gd name="T16" fmla="*/ 498 w 998"/>
              <a:gd name="T17" fmla="*/ 10 h 296"/>
              <a:gd name="T18" fmla="*/ 447 w 998"/>
              <a:gd name="T19" fmla="*/ 10 h 296"/>
              <a:gd name="T20" fmla="*/ 396 w 998"/>
              <a:gd name="T21" fmla="*/ 10 h 296"/>
              <a:gd name="T22" fmla="*/ 345 w 998"/>
              <a:gd name="T23" fmla="*/ 10 h 296"/>
              <a:gd name="T24" fmla="*/ 295 w 998"/>
              <a:gd name="T25" fmla="*/ 10 h 296"/>
              <a:gd name="T26" fmla="*/ 244 w 998"/>
              <a:gd name="T27" fmla="*/ 10 h 296"/>
              <a:gd name="T28" fmla="*/ 193 w 998"/>
              <a:gd name="T29" fmla="*/ 10 h 296"/>
              <a:gd name="T30" fmla="*/ 142 w 998"/>
              <a:gd name="T31" fmla="*/ 10 h 296"/>
              <a:gd name="T32" fmla="*/ 91 w 998"/>
              <a:gd name="T33" fmla="*/ 10 h 296"/>
              <a:gd name="T34" fmla="*/ 44 w 998"/>
              <a:gd name="T35" fmla="*/ 14 h 296"/>
              <a:gd name="T36" fmla="*/ 25 w 998"/>
              <a:gd name="T37" fmla="*/ 26 h 296"/>
              <a:gd name="T38" fmla="*/ 15 w 998"/>
              <a:gd name="T39" fmla="*/ 41 h 296"/>
              <a:gd name="T40" fmla="*/ 13 w 998"/>
              <a:gd name="T41" fmla="*/ 69 h 296"/>
              <a:gd name="T42" fmla="*/ 13 w 998"/>
              <a:gd name="T43" fmla="*/ 109 h 296"/>
              <a:gd name="T44" fmla="*/ 13 w 998"/>
              <a:gd name="T45" fmla="*/ 149 h 296"/>
              <a:gd name="T46" fmla="*/ 13 w 998"/>
              <a:gd name="T47" fmla="*/ 189 h 296"/>
              <a:gd name="T48" fmla="*/ 13 w 998"/>
              <a:gd name="T49" fmla="*/ 229 h 296"/>
              <a:gd name="T50" fmla="*/ 0 w 998"/>
              <a:gd name="T51" fmla="*/ 243 h 296"/>
              <a:gd name="T52" fmla="*/ 4 w 998"/>
              <a:gd name="T53" fmla="*/ 260 h 296"/>
              <a:gd name="T54" fmla="*/ 27 w 998"/>
              <a:gd name="T55" fmla="*/ 272 h 296"/>
              <a:gd name="T56" fmla="*/ 68 w 998"/>
              <a:gd name="T57" fmla="*/ 286 h 296"/>
              <a:gd name="T58" fmla="*/ 118 w 998"/>
              <a:gd name="T59" fmla="*/ 286 h 296"/>
              <a:gd name="T60" fmla="*/ 169 w 998"/>
              <a:gd name="T61" fmla="*/ 286 h 296"/>
              <a:gd name="T62" fmla="*/ 220 w 998"/>
              <a:gd name="T63" fmla="*/ 286 h 296"/>
              <a:gd name="T64" fmla="*/ 271 w 998"/>
              <a:gd name="T65" fmla="*/ 286 h 296"/>
              <a:gd name="T66" fmla="*/ 322 w 998"/>
              <a:gd name="T67" fmla="*/ 286 h 296"/>
              <a:gd name="T68" fmla="*/ 373 w 998"/>
              <a:gd name="T69" fmla="*/ 286 h 296"/>
              <a:gd name="T70" fmla="*/ 424 w 998"/>
              <a:gd name="T71" fmla="*/ 286 h 296"/>
              <a:gd name="T72" fmla="*/ 475 w 998"/>
              <a:gd name="T73" fmla="*/ 286 h 296"/>
              <a:gd name="T74" fmla="*/ 526 w 998"/>
              <a:gd name="T75" fmla="*/ 286 h 296"/>
              <a:gd name="T76" fmla="*/ 577 w 998"/>
              <a:gd name="T77" fmla="*/ 286 h 296"/>
              <a:gd name="T78" fmla="*/ 627 w 998"/>
              <a:gd name="T79" fmla="*/ 286 h 296"/>
              <a:gd name="T80" fmla="*/ 678 w 998"/>
              <a:gd name="T81" fmla="*/ 286 h 296"/>
              <a:gd name="T82" fmla="*/ 729 w 998"/>
              <a:gd name="T83" fmla="*/ 286 h 296"/>
              <a:gd name="T84" fmla="*/ 780 w 998"/>
              <a:gd name="T85" fmla="*/ 286 h 296"/>
              <a:gd name="T86" fmla="*/ 831 w 998"/>
              <a:gd name="T87" fmla="*/ 286 h 296"/>
              <a:gd name="T88" fmla="*/ 882 w 998"/>
              <a:gd name="T89" fmla="*/ 286 h 296"/>
              <a:gd name="T90" fmla="*/ 932 w 998"/>
              <a:gd name="T91" fmla="*/ 286 h 296"/>
              <a:gd name="T92" fmla="*/ 957 w 998"/>
              <a:gd name="T93" fmla="*/ 281 h 296"/>
              <a:gd name="T94" fmla="*/ 976 w 998"/>
              <a:gd name="T95" fmla="*/ 267 h 296"/>
              <a:gd name="T96" fmla="*/ 984 w 998"/>
              <a:gd name="T97" fmla="*/ 252 h 296"/>
              <a:gd name="T98" fmla="*/ 998 w 998"/>
              <a:gd name="T99" fmla="*/ 227 h 296"/>
              <a:gd name="T100" fmla="*/ 998 w 998"/>
              <a:gd name="T101" fmla="*/ 187 h 296"/>
              <a:gd name="T102" fmla="*/ 998 w 998"/>
              <a:gd name="T103" fmla="*/ 147 h 296"/>
              <a:gd name="T104" fmla="*/ 998 w 998"/>
              <a:gd name="T105" fmla="*/ 107 h 296"/>
              <a:gd name="T106" fmla="*/ 998 w 998"/>
              <a:gd name="T107" fmla="*/ 67 h 296"/>
              <a:gd name="T108" fmla="*/ 998 w 998"/>
              <a:gd name="T109" fmla="*/ 58 h 296"/>
              <a:gd name="T110" fmla="*/ 982 w 998"/>
              <a:gd name="T111" fmla="*/ 40 h 296"/>
              <a:gd name="T112" fmla="*/ 952 w 998"/>
              <a:gd name="T113" fmla="*/ 14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98" h="296">
                <a:moveTo>
                  <a:pt x="931" y="10"/>
                </a:moveTo>
                <a:lnTo>
                  <a:pt x="918" y="10"/>
                </a:lnTo>
                <a:lnTo>
                  <a:pt x="918" y="0"/>
                </a:lnTo>
                <a:lnTo>
                  <a:pt x="931" y="0"/>
                </a:lnTo>
                <a:lnTo>
                  <a:pt x="931" y="10"/>
                </a:lnTo>
                <a:close/>
                <a:moveTo>
                  <a:pt x="905" y="10"/>
                </a:moveTo>
                <a:lnTo>
                  <a:pt x="893" y="10"/>
                </a:lnTo>
                <a:lnTo>
                  <a:pt x="893" y="0"/>
                </a:lnTo>
                <a:lnTo>
                  <a:pt x="905" y="0"/>
                </a:lnTo>
                <a:lnTo>
                  <a:pt x="905" y="10"/>
                </a:lnTo>
                <a:close/>
                <a:moveTo>
                  <a:pt x="880" y="10"/>
                </a:moveTo>
                <a:lnTo>
                  <a:pt x="867" y="10"/>
                </a:lnTo>
                <a:lnTo>
                  <a:pt x="867" y="0"/>
                </a:lnTo>
                <a:lnTo>
                  <a:pt x="880" y="0"/>
                </a:lnTo>
                <a:lnTo>
                  <a:pt x="880" y="10"/>
                </a:lnTo>
                <a:close/>
                <a:moveTo>
                  <a:pt x="854" y="10"/>
                </a:moveTo>
                <a:lnTo>
                  <a:pt x="842" y="10"/>
                </a:lnTo>
                <a:lnTo>
                  <a:pt x="842" y="0"/>
                </a:lnTo>
                <a:lnTo>
                  <a:pt x="854" y="0"/>
                </a:lnTo>
                <a:lnTo>
                  <a:pt x="854" y="10"/>
                </a:lnTo>
                <a:close/>
                <a:moveTo>
                  <a:pt x="829" y="10"/>
                </a:moveTo>
                <a:lnTo>
                  <a:pt x="816" y="10"/>
                </a:lnTo>
                <a:lnTo>
                  <a:pt x="816" y="0"/>
                </a:lnTo>
                <a:lnTo>
                  <a:pt x="829" y="0"/>
                </a:lnTo>
                <a:lnTo>
                  <a:pt x="829" y="10"/>
                </a:lnTo>
                <a:close/>
                <a:moveTo>
                  <a:pt x="803" y="10"/>
                </a:moveTo>
                <a:lnTo>
                  <a:pt x="791" y="10"/>
                </a:lnTo>
                <a:lnTo>
                  <a:pt x="791" y="0"/>
                </a:lnTo>
                <a:lnTo>
                  <a:pt x="803" y="0"/>
                </a:lnTo>
                <a:lnTo>
                  <a:pt x="803" y="10"/>
                </a:lnTo>
                <a:close/>
                <a:moveTo>
                  <a:pt x="778" y="10"/>
                </a:moveTo>
                <a:lnTo>
                  <a:pt x="765" y="10"/>
                </a:lnTo>
                <a:lnTo>
                  <a:pt x="765" y="0"/>
                </a:lnTo>
                <a:lnTo>
                  <a:pt x="778" y="0"/>
                </a:lnTo>
                <a:lnTo>
                  <a:pt x="778" y="10"/>
                </a:lnTo>
                <a:close/>
                <a:moveTo>
                  <a:pt x="753" y="10"/>
                </a:moveTo>
                <a:lnTo>
                  <a:pt x="740" y="10"/>
                </a:lnTo>
                <a:lnTo>
                  <a:pt x="740" y="0"/>
                </a:lnTo>
                <a:lnTo>
                  <a:pt x="753" y="0"/>
                </a:lnTo>
                <a:lnTo>
                  <a:pt x="753" y="10"/>
                </a:lnTo>
                <a:close/>
                <a:moveTo>
                  <a:pt x="727" y="10"/>
                </a:moveTo>
                <a:lnTo>
                  <a:pt x="714" y="10"/>
                </a:lnTo>
                <a:lnTo>
                  <a:pt x="714" y="0"/>
                </a:lnTo>
                <a:lnTo>
                  <a:pt x="727" y="0"/>
                </a:lnTo>
                <a:lnTo>
                  <a:pt x="727" y="10"/>
                </a:lnTo>
                <a:close/>
                <a:moveTo>
                  <a:pt x="702" y="10"/>
                </a:moveTo>
                <a:lnTo>
                  <a:pt x="689" y="10"/>
                </a:lnTo>
                <a:lnTo>
                  <a:pt x="689" y="0"/>
                </a:lnTo>
                <a:lnTo>
                  <a:pt x="702" y="0"/>
                </a:lnTo>
                <a:lnTo>
                  <a:pt x="702" y="10"/>
                </a:lnTo>
                <a:close/>
                <a:moveTo>
                  <a:pt x="676" y="10"/>
                </a:moveTo>
                <a:lnTo>
                  <a:pt x="664" y="10"/>
                </a:lnTo>
                <a:lnTo>
                  <a:pt x="664" y="0"/>
                </a:lnTo>
                <a:lnTo>
                  <a:pt x="676" y="0"/>
                </a:lnTo>
                <a:lnTo>
                  <a:pt x="676" y="10"/>
                </a:lnTo>
                <a:close/>
                <a:moveTo>
                  <a:pt x="651" y="10"/>
                </a:moveTo>
                <a:lnTo>
                  <a:pt x="638" y="10"/>
                </a:lnTo>
                <a:lnTo>
                  <a:pt x="638" y="0"/>
                </a:lnTo>
                <a:lnTo>
                  <a:pt x="651" y="0"/>
                </a:lnTo>
                <a:lnTo>
                  <a:pt x="651" y="10"/>
                </a:lnTo>
                <a:close/>
                <a:moveTo>
                  <a:pt x="625" y="10"/>
                </a:moveTo>
                <a:lnTo>
                  <a:pt x="613" y="10"/>
                </a:lnTo>
                <a:lnTo>
                  <a:pt x="613" y="0"/>
                </a:lnTo>
                <a:lnTo>
                  <a:pt x="625" y="0"/>
                </a:lnTo>
                <a:lnTo>
                  <a:pt x="625" y="10"/>
                </a:lnTo>
                <a:close/>
                <a:moveTo>
                  <a:pt x="600" y="10"/>
                </a:moveTo>
                <a:lnTo>
                  <a:pt x="587" y="10"/>
                </a:lnTo>
                <a:lnTo>
                  <a:pt x="587" y="0"/>
                </a:lnTo>
                <a:lnTo>
                  <a:pt x="600" y="0"/>
                </a:lnTo>
                <a:lnTo>
                  <a:pt x="600" y="10"/>
                </a:lnTo>
                <a:close/>
                <a:moveTo>
                  <a:pt x="574" y="10"/>
                </a:moveTo>
                <a:lnTo>
                  <a:pt x="562" y="10"/>
                </a:lnTo>
                <a:lnTo>
                  <a:pt x="562" y="0"/>
                </a:lnTo>
                <a:lnTo>
                  <a:pt x="574" y="0"/>
                </a:lnTo>
                <a:lnTo>
                  <a:pt x="574" y="10"/>
                </a:lnTo>
                <a:close/>
                <a:moveTo>
                  <a:pt x="549" y="10"/>
                </a:moveTo>
                <a:lnTo>
                  <a:pt x="536" y="10"/>
                </a:lnTo>
                <a:lnTo>
                  <a:pt x="536" y="0"/>
                </a:lnTo>
                <a:lnTo>
                  <a:pt x="549" y="0"/>
                </a:lnTo>
                <a:lnTo>
                  <a:pt x="549" y="10"/>
                </a:lnTo>
                <a:close/>
                <a:moveTo>
                  <a:pt x="524" y="10"/>
                </a:moveTo>
                <a:lnTo>
                  <a:pt x="511" y="10"/>
                </a:lnTo>
                <a:lnTo>
                  <a:pt x="511" y="0"/>
                </a:lnTo>
                <a:lnTo>
                  <a:pt x="524" y="0"/>
                </a:lnTo>
                <a:lnTo>
                  <a:pt x="524" y="10"/>
                </a:lnTo>
                <a:close/>
                <a:moveTo>
                  <a:pt x="498" y="10"/>
                </a:moveTo>
                <a:lnTo>
                  <a:pt x="485" y="10"/>
                </a:lnTo>
                <a:lnTo>
                  <a:pt x="485" y="0"/>
                </a:lnTo>
                <a:lnTo>
                  <a:pt x="498" y="0"/>
                </a:lnTo>
                <a:lnTo>
                  <a:pt x="498" y="10"/>
                </a:lnTo>
                <a:close/>
                <a:moveTo>
                  <a:pt x="473" y="10"/>
                </a:moveTo>
                <a:lnTo>
                  <a:pt x="460" y="10"/>
                </a:lnTo>
                <a:lnTo>
                  <a:pt x="460" y="0"/>
                </a:lnTo>
                <a:lnTo>
                  <a:pt x="473" y="0"/>
                </a:lnTo>
                <a:lnTo>
                  <a:pt x="473" y="10"/>
                </a:lnTo>
                <a:close/>
                <a:moveTo>
                  <a:pt x="447" y="10"/>
                </a:moveTo>
                <a:lnTo>
                  <a:pt x="435" y="10"/>
                </a:lnTo>
                <a:lnTo>
                  <a:pt x="435" y="0"/>
                </a:lnTo>
                <a:lnTo>
                  <a:pt x="447" y="0"/>
                </a:lnTo>
                <a:lnTo>
                  <a:pt x="447" y="10"/>
                </a:lnTo>
                <a:close/>
                <a:moveTo>
                  <a:pt x="422" y="10"/>
                </a:moveTo>
                <a:lnTo>
                  <a:pt x="409" y="10"/>
                </a:lnTo>
                <a:lnTo>
                  <a:pt x="409" y="0"/>
                </a:lnTo>
                <a:lnTo>
                  <a:pt x="422" y="0"/>
                </a:lnTo>
                <a:lnTo>
                  <a:pt x="422" y="10"/>
                </a:lnTo>
                <a:close/>
                <a:moveTo>
                  <a:pt x="396" y="10"/>
                </a:moveTo>
                <a:lnTo>
                  <a:pt x="384" y="10"/>
                </a:lnTo>
                <a:lnTo>
                  <a:pt x="384" y="0"/>
                </a:lnTo>
                <a:lnTo>
                  <a:pt x="396" y="0"/>
                </a:lnTo>
                <a:lnTo>
                  <a:pt x="396" y="10"/>
                </a:lnTo>
                <a:close/>
                <a:moveTo>
                  <a:pt x="371" y="10"/>
                </a:moveTo>
                <a:lnTo>
                  <a:pt x="358" y="10"/>
                </a:lnTo>
                <a:lnTo>
                  <a:pt x="358" y="0"/>
                </a:lnTo>
                <a:lnTo>
                  <a:pt x="371" y="0"/>
                </a:lnTo>
                <a:lnTo>
                  <a:pt x="371" y="10"/>
                </a:lnTo>
                <a:close/>
                <a:moveTo>
                  <a:pt x="345" y="10"/>
                </a:moveTo>
                <a:lnTo>
                  <a:pt x="333" y="10"/>
                </a:lnTo>
                <a:lnTo>
                  <a:pt x="333" y="0"/>
                </a:lnTo>
                <a:lnTo>
                  <a:pt x="345" y="0"/>
                </a:lnTo>
                <a:lnTo>
                  <a:pt x="345" y="10"/>
                </a:lnTo>
                <a:close/>
                <a:moveTo>
                  <a:pt x="320" y="10"/>
                </a:moveTo>
                <a:lnTo>
                  <a:pt x="307" y="10"/>
                </a:lnTo>
                <a:lnTo>
                  <a:pt x="307" y="0"/>
                </a:lnTo>
                <a:lnTo>
                  <a:pt x="320" y="0"/>
                </a:lnTo>
                <a:lnTo>
                  <a:pt x="320" y="10"/>
                </a:lnTo>
                <a:close/>
                <a:moveTo>
                  <a:pt x="295" y="10"/>
                </a:moveTo>
                <a:lnTo>
                  <a:pt x="282" y="10"/>
                </a:lnTo>
                <a:lnTo>
                  <a:pt x="282" y="0"/>
                </a:lnTo>
                <a:lnTo>
                  <a:pt x="295" y="0"/>
                </a:lnTo>
                <a:lnTo>
                  <a:pt x="295" y="10"/>
                </a:lnTo>
                <a:close/>
                <a:moveTo>
                  <a:pt x="269" y="10"/>
                </a:moveTo>
                <a:lnTo>
                  <a:pt x="256" y="10"/>
                </a:lnTo>
                <a:lnTo>
                  <a:pt x="256" y="0"/>
                </a:lnTo>
                <a:lnTo>
                  <a:pt x="269" y="0"/>
                </a:lnTo>
                <a:lnTo>
                  <a:pt x="269" y="10"/>
                </a:lnTo>
                <a:close/>
                <a:moveTo>
                  <a:pt x="244" y="10"/>
                </a:moveTo>
                <a:lnTo>
                  <a:pt x="231" y="10"/>
                </a:lnTo>
                <a:lnTo>
                  <a:pt x="231" y="0"/>
                </a:lnTo>
                <a:lnTo>
                  <a:pt x="244" y="0"/>
                </a:lnTo>
                <a:lnTo>
                  <a:pt x="244" y="10"/>
                </a:lnTo>
                <a:close/>
                <a:moveTo>
                  <a:pt x="218" y="10"/>
                </a:moveTo>
                <a:lnTo>
                  <a:pt x="206" y="10"/>
                </a:lnTo>
                <a:lnTo>
                  <a:pt x="206" y="0"/>
                </a:lnTo>
                <a:lnTo>
                  <a:pt x="218" y="0"/>
                </a:lnTo>
                <a:lnTo>
                  <a:pt x="218" y="10"/>
                </a:lnTo>
                <a:close/>
                <a:moveTo>
                  <a:pt x="193" y="10"/>
                </a:moveTo>
                <a:lnTo>
                  <a:pt x="180" y="10"/>
                </a:lnTo>
                <a:lnTo>
                  <a:pt x="180" y="0"/>
                </a:lnTo>
                <a:lnTo>
                  <a:pt x="193" y="0"/>
                </a:lnTo>
                <a:lnTo>
                  <a:pt x="193" y="10"/>
                </a:lnTo>
                <a:close/>
                <a:moveTo>
                  <a:pt x="167" y="10"/>
                </a:moveTo>
                <a:lnTo>
                  <a:pt x="155" y="10"/>
                </a:lnTo>
                <a:lnTo>
                  <a:pt x="155" y="0"/>
                </a:lnTo>
                <a:lnTo>
                  <a:pt x="167" y="0"/>
                </a:lnTo>
                <a:lnTo>
                  <a:pt x="167" y="10"/>
                </a:lnTo>
                <a:close/>
                <a:moveTo>
                  <a:pt x="142" y="10"/>
                </a:moveTo>
                <a:lnTo>
                  <a:pt x="129" y="10"/>
                </a:lnTo>
                <a:lnTo>
                  <a:pt x="129" y="0"/>
                </a:lnTo>
                <a:lnTo>
                  <a:pt x="142" y="0"/>
                </a:lnTo>
                <a:lnTo>
                  <a:pt x="142" y="10"/>
                </a:lnTo>
                <a:close/>
                <a:moveTo>
                  <a:pt x="116" y="10"/>
                </a:moveTo>
                <a:lnTo>
                  <a:pt x="104" y="10"/>
                </a:lnTo>
                <a:lnTo>
                  <a:pt x="104" y="0"/>
                </a:lnTo>
                <a:lnTo>
                  <a:pt x="116" y="0"/>
                </a:lnTo>
                <a:lnTo>
                  <a:pt x="116" y="10"/>
                </a:lnTo>
                <a:close/>
                <a:moveTo>
                  <a:pt x="91" y="10"/>
                </a:moveTo>
                <a:lnTo>
                  <a:pt x="78" y="10"/>
                </a:lnTo>
                <a:lnTo>
                  <a:pt x="78" y="0"/>
                </a:lnTo>
                <a:lnTo>
                  <a:pt x="91" y="0"/>
                </a:lnTo>
                <a:lnTo>
                  <a:pt x="91" y="10"/>
                </a:lnTo>
                <a:close/>
                <a:moveTo>
                  <a:pt x="66" y="10"/>
                </a:moveTo>
                <a:lnTo>
                  <a:pt x="61" y="10"/>
                </a:lnTo>
                <a:lnTo>
                  <a:pt x="56" y="11"/>
                </a:lnTo>
                <a:lnTo>
                  <a:pt x="55" y="11"/>
                </a:lnTo>
                <a:lnTo>
                  <a:pt x="51" y="2"/>
                </a:lnTo>
                <a:lnTo>
                  <a:pt x="54" y="1"/>
                </a:lnTo>
                <a:lnTo>
                  <a:pt x="61" y="0"/>
                </a:lnTo>
                <a:lnTo>
                  <a:pt x="65" y="0"/>
                </a:lnTo>
                <a:lnTo>
                  <a:pt x="66" y="10"/>
                </a:lnTo>
                <a:close/>
                <a:moveTo>
                  <a:pt x="44" y="14"/>
                </a:moveTo>
                <a:lnTo>
                  <a:pt x="41" y="15"/>
                </a:lnTo>
                <a:lnTo>
                  <a:pt x="37" y="18"/>
                </a:lnTo>
                <a:lnTo>
                  <a:pt x="34" y="19"/>
                </a:lnTo>
                <a:lnTo>
                  <a:pt x="26" y="11"/>
                </a:lnTo>
                <a:lnTo>
                  <a:pt x="30" y="9"/>
                </a:lnTo>
                <a:lnTo>
                  <a:pt x="36" y="6"/>
                </a:lnTo>
                <a:lnTo>
                  <a:pt x="38" y="5"/>
                </a:lnTo>
                <a:lnTo>
                  <a:pt x="44" y="14"/>
                </a:lnTo>
                <a:close/>
                <a:moveTo>
                  <a:pt x="26" y="25"/>
                </a:moveTo>
                <a:lnTo>
                  <a:pt x="25" y="26"/>
                </a:lnTo>
                <a:lnTo>
                  <a:pt x="22" y="29"/>
                </a:lnTo>
                <a:lnTo>
                  <a:pt x="19" y="33"/>
                </a:lnTo>
                <a:lnTo>
                  <a:pt x="19" y="33"/>
                </a:lnTo>
                <a:lnTo>
                  <a:pt x="8" y="28"/>
                </a:lnTo>
                <a:lnTo>
                  <a:pt x="8" y="28"/>
                </a:lnTo>
                <a:lnTo>
                  <a:pt x="12" y="23"/>
                </a:lnTo>
                <a:lnTo>
                  <a:pt x="16" y="19"/>
                </a:lnTo>
                <a:lnTo>
                  <a:pt x="16" y="19"/>
                </a:lnTo>
                <a:lnTo>
                  <a:pt x="26" y="25"/>
                </a:lnTo>
                <a:close/>
                <a:moveTo>
                  <a:pt x="15" y="41"/>
                </a:moveTo>
                <a:lnTo>
                  <a:pt x="14" y="45"/>
                </a:lnTo>
                <a:lnTo>
                  <a:pt x="13" y="49"/>
                </a:lnTo>
                <a:lnTo>
                  <a:pt x="13" y="49"/>
                </a:lnTo>
                <a:lnTo>
                  <a:pt x="0" y="49"/>
                </a:lnTo>
                <a:lnTo>
                  <a:pt x="1" y="47"/>
                </a:lnTo>
                <a:lnTo>
                  <a:pt x="2" y="42"/>
                </a:lnTo>
                <a:lnTo>
                  <a:pt x="3" y="38"/>
                </a:lnTo>
                <a:lnTo>
                  <a:pt x="15" y="41"/>
                </a:lnTo>
                <a:close/>
                <a:moveTo>
                  <a:pt x="13" y="59"/>
                </a:moveTo>
                <a:lnTo>
                  <a:pt x="13" y="69"/>
                </a:lnTo>
                <a:lnTo>
                  <a:pt x="0" y="69"/>
                </a:lnTo>
                <a:lnTo>
                  <a:pt x="0" y="59"/>
                </a:lnTo>
                <a:lnTo>
                  <a:pt x="13" y="59"/>
                </a:lnTo>
                <a:close/>
                <a:moveTo>
                  <a:pt x="13" y="79"/>
                </a:moveTo>
                <a:lnTo>
                  <a:pt x="13" y="89"/>
                </a:lnTo>
                <a:lnTo>
                  <a:pt x="0" y="89"/>
                </a:lnTo>
                <a:lnTo>
                  <a:pt x="0" y="79"/>
                </a:lnTo>
                <a:lnTo>
                  <a:pt x="13" y="79"/>
                </a:lnTo>
                <a:close/>
                <a:moveTo>
                  <a:pt x="13" y="99"/>
                </a:moveTo>
                <a:lnTo>
                  <a:pt x="13" y="109"/>
                </a:lnTo>
                <a:lnTo>
                  <a:pt x="0" y="109"/>
                </a:lnTo>
                <a:lnTo>
                  <a:pt x="0" y="99"/>
                </a:lnTo>
                <a:lnTo>
                  <a:pt x="13" y="99"/>
                </a:lnTo>
                <a:close/>
                <a:moveTo>
                  <a:pt x="13" y="119"/>
                </a:moveTo>
                <a:lnTo>
                  <a:pt x="13" y="129"/>
                </a:lnTo>
                <a:lnTo>
                  <a:pt x="0" y="129"/>
                </a:lnTo>
                <a:lnTo>
                  <a:pt x="0" y="119"/>
                </a:lnTo>
                <a:lnTo>
                  <a:pt x="13" y="119"/>
                </a:lnTo>
                <a:close/>
                <a:moveTo>
                  <a:pt x="13" y="139"/>
                </a:moveTo>
                <a:lnTo>
                  <a:pt x="13" y="149"/>
                </a:lnTo>
                <a:lnTo>
                  <a:pt x="0" y="149"/>
                </a:lnTo>
                <a:lnTo>
                  <a:pt x="0" y="139"/>
                </a:lnTo>
                <a:lnTo>
                  <a:pt x="13" y="139"/>
                </a:lnTo>
                <a:close/>
                <a:moveTo>
                  <a:pt x="13" y="159"/>
                </a:moveTo>
                <a:lnTo>
                  <a:pt x="13" y="169"/>
                </a:lnTo>
                <a:lnTo>
                  <a:pt x="0" y="169"/>
                </a:lnTo>
                <a:lnTo>
                  <a:pt x="0" y="159"/>
                </a:lnTo>
                <a:lnTo>
                  <a:pt x="13" y="159"/>
                </a:lnTo>
                <a:close/>
                <a:moveTo>
                  <a:pt x="13" y="179"/>
                </a:moveTo>
                <a:lnTo>
                  <a:pt x="13" y="189"/>
                </a:lnTo>
                <a:lnTo>
                  <a:pt x="0" y="189"/>
                </a:lnTo>
                <a:lnTo>
                  <a:pt x="0" y="179"/>
                </a:lnTo>
                <a:lnTo>
                  <a:pt x="13" y="179"/>
                </a:lnTo>
                <a:close/>
                <a:moveTo>
                  <a:pt x="13" y="199"/>
                </a:moveTo>
                <a:lnTo>
                  <a:pt x="13" y="209"/>
                </a:lnTo>
                <a:lnTo>
                  <a:pt x="0" y="209"/>
                </a:lnTo>
                <a:lnTo>
                  <a:pt x="0" y="199"/>
                </a:lnTo>
                <a:lnTo>
                  <a:pt x="13" y="199"/>
                </a:lnTo>
                <a:close/>
                <a:moveTo>
                  <a:pt x="13" y="219"/>
                </a:moveTo>
                <a:lnTo>
                  <a:pt x="13" y="229"/>
                </a:lnTo>
                <a:lnTo>
                  <a:pt x="0" y="229"/>
                </a:lnTo>
                <a:lnTo>
                  <a:pt x="0" y="219"/>
                </a:lnTo>
                <a:lnTo>
                  <a:pt x="13" y="219"/>
                </a:lnTo>
                <a:close/>
                <a:moveTo>
                  <a:pt x="13" y="239"/>
                </a:moveTo>
                <a:lnTo>
                  <a:pt x="13" y="243"/>
                </a:lnTo>
                <a:lnTo>
                  <a:pt x="13" y="248"/>
                </a:lnTo>
                <a:lnTo>
                  <a:pt x="13" y="248"/>
                </a:lnTo>
                <a:lnTo>
                  <a:pt x="1" y="249"/>
                </a:lnTo>
                <a:lnTo>
                  <a:pt x="1" y="249"/>
                </a:lnTo>
                <a:lnTo>
                  <a:pt x="0" y="243"/>
                </a:lnTo>
                <a:lnTo>
                  <a:pt x="0" y="239"/>
                </a:lnTo>
                <a:lnTo>
                  <a:pt x="13" y="239"/>
                </a:lnTo>
                <a:close/>
                <a:moveTo>
                  <a:pt x="16" y="257"/>
                </a:moveTo>
                <a:lnTo>
                  <a:pt x="17" y="260"/>
                </a:lnTo>
                <a:lnTo>
                  <a:pt x="20" y="264"/>
                </a:lnTo>
                <a:lnTo>
                  <a:pt x="20" y="265"/>
                </a:lnTo>
                <a:lnTo>
                  <a:pt x="9" y="270"/>
                </a:lnTo>
                <a:lnTo>
                  <a:pt x="8" y="268"/>
                </a:lnTo>
                <a:lnTo>
                  <a:pt x="5" y="264"/>
                </a:lnTo>
                <a:lnTo>
                  <a:pt x="4" y="260"/>
                </a:lnTo>
                <a:lnTo>
                  <a:pt x="16" y="257"/>
                </a:lnTo>
                <a:close/>
                <a:moveTo>
                  <a:pt x="27" y="272"/>
                </a:moveTo>
                <a:lnTo>
                  <a:pt x="29" y="274"/>
                </a:lnTo>
                <a:lnTo>
                  <a:pt x="33" y="277"/>
                </a:lnTo>
                <a:lnTo>
                  <a:pt x="36" y="278"/>
                </a:lnTo>
                <a:lnTo>
                  <a:pt x="28" y="286"/>
                </a:lnTo>
                <a:lnTo>
                  <a:pt x="24" y="284"/>
                </a:lnTo>
                <a:lnTo>
                  <a:pt x="20" y="281"/>
                </a:lnTo>
                <a:lnTo>
                  <a:pt x="18" y="279"/>
                </a:lnTo>
                <a:lnTo>
                  <a:pt x="27" y="272"/>
                </a:lnTo>
                <a:close/>
                <a:moveTo>
                  <a:pt x="46" y="283"/>
                </a:moveTo>
                <a:lnTo>
                  <a:pt x="46" y="283"/>
                </a:lnTo>
                <a:lnTo>
                  <a:pt x="52" y="284"/>
                </a:lnTo>
                <a:lnTo>
                  <a:pt x="57" y="285"/>
                </a:lnTo>
                <a:lnTo>
                  <a:pt x="53" y="295"/>
                </a:lnTo>
                <a:lnTo>
                  <a:pt x="47" y="294"/>
                </a:lnTo>
                <a:lnTo>
                  <a:pt x="41" y="292"/>
                </a:lnTo>
                <a:lnTo>
                  <a:pt x="40" y="292"/>
                </a:lnTo>
                <a:lnTo>
                  <a:pt x="46" y="283"/>
                </a:lnTo>
                <a:close/>
                <a:moveTo>
                  <a:pt x="68" y="286"/>
                </a:moveTo>
                <a:lnTo>
                  <a:pt x="80" y="286"/>
                </a:lnTo>
                <a:lnTo>
                  <a:pt x="80" y="296"/>
                </a:lnTo>
                <a:lnTo>
                  <a:pt x="68" y="296"/>
                </a:lnTo>
                <a:lnTo>
                  <a:pt x="68" y="286"/>
                </a:lnTo>
                <a:close/>
                <a:moveTo>
                  <a:pt x="93" y="286"/>
                </a:moveTo>
                <a:lnTo>
                  <a:pt x="106" y="286"/>
                </a:lnTo>
                <a:lnTo>
                  <a:pt x="106" y="296"/>
                </a:lnTo>
                <a:lnTo>
                  <a:pt x="93" y="296"/>
                </a:lnTo>
                <a:lnTo>
                  <a:pt x="93" y="286"/>
                </a:lnTo>
                <a:close/>
                <a:moveTo>
                  <a:pt x="118" y="286"/>
                </a:moveTo>
                <a:lnTo>
                  <a:pt x="131" y="286"/>
                </a:lnTo>
                <a:lnTo>
                  <a:pt x="131" y="296"/>
                </a:lnTo>
                <a:lnTo>
                  <a:pt x="118" y="296"/>
                </a:lnTo>
                <a:lnTo>
                  <a:pt x="118" y="286"/>
                </a:lnTo>
                <a:close/>
                <a:moveTo>
                  <a:pt x="144" y="286"/>
                </a:moveTo>
                <a:lnTo>
                  <a:pt x="157" y="286"/>
                </a:lnTo>
                <a:lnTo>
                  <a:pt x="157" y="296"/>
                </a:lnTo>
                <a:lnTo>
                  <a:pt x="144" y="296"/>
                </a:lnTo>
                <a:lnTo>
                  <a:pt x="144" y="286"/>
                </a:lnTo>
                <a:close/>
                <a:moveTo>
                  <a:pt x="169" y="286"/>
                </a:moveTo>
                <a:lnTo>
                  <a:pt x="182" y="286"/>
                </a:lnTo>
                <a:lnTo>
                  <a:pt x="182" y="296"/>
                </a:lnTo>
                <a:lnTo>
                  <a:pt x="169" y="296"/>
                </a:lnTo>
                <a:lnTo>
                  <a:pt x="169" y="286"/>
                </a:lnTo>
                <a:close/>
                <a:moveTo>
                  <a:pt x="195" y="286"/>
                </a:moveTo>
                <a:lnTo>
                  <a:pt x="208" y="286"/>
                </a:lnTo>
                <a:lnTo>
                  <a:pt x="208" y="296"/>
                </a:lnTo>
                <a:lnTo>
                  <a:pt x="195" y="296"/>
                </a:lnTo>
                <a:lnTo>
                  <a:pt x="195" y="286"/>
                </a:lnTo>
                <a:close/>
                <a:moveTo>
                  <a:pt x="220" y="286"/>
                </a:moveTo>
                <a:lnTo>
                  <a:pt x="233" y="286"/>
                </a:lnTo>
                <a:lnTo>
                  <a:pt x="233" y="296"/>
                </a:lnTo>
                <a:lnTo>
                  <a:pt x="220" y="296"/>
                </a:lnTo>
                <a:lnTo>
                  <a:pt x="220" y="286"/>
                </a:lnTo>
                <a:close/>
                <a:moveTo>
                  <a:pt x="246" y="286"/>
                </a:moveTo>
                <a:lnTo>
                  <a:pt x="258" y="286"/>
                </a:lnTo>
                <a:lnTo>
                  <a:pt x="258" y="296"/>
                </a:lnTo>
                <a:lnTo>
                  <a:pt x="246" y="296"/>
                </a:lnTo>
                <a:lnTo>
                  <a:pt x="246" y="286"/>
                </a:lnTo>
                <a:close/>
                <a:moveTo>
                  <a:pt x="271" y="286"/>
                </a:moveTo>
                <a:lnTo>
                  <a:pt x="284" y="286"/>
                </a:lnTo>
                <a:lnTo>
                  <a:pt x="284" y="296"/>
                </a:lnTo>
                <a:lnTo>
                  <a:pt x="271" y="296"/>
                </a:lnTo>
                <a:lnTo>
                  <a:pt x="271" y="286"/>
                </a:lnTo>
                <a:close/>
                <a:moveTo>
                  <a:pt x="297" y="286"/>
                </a:moveTo>
                <a:lnTo>
                  <a:pt x="309" y="286"/>
                </a:lnTo>
                <a:lnTo>
                  <a:pt x="309" y="296"/>
                </a:lnTo>
                <a:lnTo>
                  <a:pt x="297" y="296"/>
                </a:lnTo>
                <a:lnTo>
                  <a:pt x="297" y="286"/>
                </a:lnTo>
                <a:close/>
                <a:moveTo>
                  <a:pt x="322" y="286"/>
                </a:moveTo>
                <a:lnTo>
                  <a:pt x="335" y="286"/>
                </a:lnTo>
                <a:lnTo>
                  <a:pt x="335" y="296"/>
                </a:lnTo>
                <a:lnTo>
                  <a:pt x="322" y="296"/>
                </a:lnTo>
                <a:lnTo>
                  <a:pt x="322" y="286"/>
                </a:lnTo>
                <a:close/>
                <a:moveTo>
                  <a:pt x="347" y="286"/>
                </a:moveTo>
                <a:lnTo>
                  <a:pt x="360" y="286"/>
                </a:lnTo>
                <a:lnTo>
                  <a:pt x="360" y="296"/>
                </a:lnTo>
                <a:lnTo>
                  <a:pt x="347" y="296"/>
                </a:lnTo>
                <a:lnTo>
                  <a:pt x="347" y="286"/>
                </a:lnTo>
                <a:close/>
                <a:moveTo>
                  <a:pt x="373" y="286"/>
                </a:moveTo>
                <a:lnTo>
                  <a:pt x="386" y="286"/>
                </a:lnTo>
                <a:lnTo>
                  <a:pt x="386" y="296"/>
                </a:lnTo>
                <a:lnTo>
                  <a:pt x="373" y="296"/>
                </a:lnTo>
                <a:lnTo>
                  <a:pt x="373" y="286"/>
                </a:lnTo>
                <a:close/>
                <a:moveTo>
                  <a:pt x="398" y="286"/>
                </a:moveTo>
                <a:lnTo>
                  <a:pt x="411" y="286"/>
                </a:lnTo>
                <a:lnTo>
                  <a:pt x="411" y="296"/>
                </a:lnTo>
                <a:lnTo>
                  <a:pt x="398" y="296"/>
                </a:lnTo>
                <a:lnTo>
                  <a:pt x="398" y="286"/>
                </a:lnTo>
                <a:close/>
                <a:moveTo>
                  <a:pt x="424" y="286"/>
                </a:moveTo>
                <a:lnTo>
                  <a:pt x="437" y="286"/>
                </a:lnTo>
                <a:lnTo>
                  <a:pt x="437" y="296"/>
                </a:lnTo>
                <a:lnTo>
                  <a:pt x="424" y="296"/>
                </a:lnTo>
                <a:lnTo>
                  <a:pt x="424" y="286"/>
                </a:lnTo>
                <a:close/>
                <a:moveTo>
                  <a:pt x="449" y="286"/>
                </a:moveTo>
                <a:lnTo>
                  <a:pt x="462" y="286"/>
                </a:lnTo>
                <a:lnTo>
                  <a:pt x="462" y="296"/>
                </a:lnTo>
                <a:lnTo>
                  <a:pt x="449" y="296"/>
                </a:lnTo>
                <a:lnTo>
                  <a:pt x="449" y="286"/>
                </a:lnTo>
                <a:close/>
                <a:moveTo>
                  <a:pt x="475" y="286"/>
                </a:moveTo>
                <a:lnTo>
                  <a:pt x="487" y="286"/>
                </a:lnTo>
                <a:lnTo>
                  <a:pt x="487" y="296"/>
                </a:lnTo>
                <a:lnTo>
                  <a:pt x="475" y="296"/>
                </a:lnTo>
                <a:lnTo>
                  <a:pt x="475" y="286"/>
                </a:lnTo>
                <a:close/>
                <a:moveTo>
                  <a:pt x="500" y="286"/>
                </a:moveTo>
                <a:lnTo>
                  <a:pt x="513" y="286"/>
                </a:lnTo>
                <a:lnTo>
                  <a:pt x="513" y="296"/>
                </a:lnTo>
                <a:lnTo>
                  <a:pt x="500" y="296"/>
                </a:lnTo>
                <a:lnTo>
                  <a:pt x="500" y="286"/>
                </a:lnTo>
                <a:close/>
                <a:moveTo>
                  <a:pt x="526" y="286"/>
                </a:moveTo>
                <a:lnTo>
                  <a:pt x="538" y="286"/>
                </a:lnTo>
                <a:lnTo>
                  <a:pt x="538" y="296"/>
                </a:lnTo>
                <a:lnTo>
                  <a:pt x="526" y="296"/>
                </a:lnTo>
                <a:lnTo>
                  <a:pt x="526" y="286"/>
                </a:lnTo>
                <a:close/>
                <a:moveTo>
                  <a:pt x="551" y="286"/>
                </a:moveTo>
                <a:lnTo>
                  <a:pt x="564" y="286"/>
                </a:lnTo>
                <a:lnTo>
                  <a:pt x="564" y="296"/>
                </a:lnTo>
                <a:lnTo>
                  <a:pt x="551" y="296"/>
                </a:lnTo>
                <a:lnTo>
                  <a:pt x="551" y="286"/>
                </a:lnTo>
                <a:close/>
                <a:moveTo>
                  <a:pt x="577" y="286"/>
                </a:moveTo>
                <a:lnTo>
                  <a:pt x="589" y="286"/>
                </a:lnTo>
                <a:lnTo>
                  <a:pt x="589" y="296"/>
                </a:lnTo>
                <a:lnTo>
                  <a:pt x="577" y="296"/>
                </a:lnTo>
                <a:lnTo>
                  <a:pt x="577" y="286"/>
                </a:lnTo>
                <a:close/>
                <a:moveTo>
                  <a:pt x="602" y="286"/>
                </a:moveTo>
                <a:lnTo>
                  <a:pt x="615" y="286"/>
                </a:lnTo>
                <a:lnTo>
                  <a:pt x="615" y="296"/>
                </a:lnTo>
                <a:lnTo>
                  <a:pt x="602" y="296"/>
                </a:lnTo>
                <a:lnTo>
                  <a:pt x="602" y="286"/>
                </a:lnTo>
                <a:close/>
                <a:moveTo>
                  <a:pt x="627" y="286"/>
                </a:moveTo>
                <a:lnTo>
                  <a:pt x="640" y="286"/>
                </a:lnTo>
                <a:lnTo>
                  <a:pt x="640" y="296"/>
                </a:lnTo>
                <a:lnTo>
                  <a:pt x="627" y="296"/>
                </a:lnTo>
                <a:lnTo>
                  <a:pt x="627" y="286"/>
                </a:lnTo>
                <a:close/>
                <a:moveTo>
                  <a:pt x="653" y="286"/>
                </a:moveTo>
                <a:lnTo>
                  <a:pt x="666" y="286"/>
                </a:lnTo>
                <a:lnTo>
                  <a:pt x="666" y="296"/>
                </a:lnTo>
                <a:lnTo>
                  <a:pt x="653" y="296"/>
                </a:lnTo>
                <a:lnTo>
                  <a:pt x="653" y="286"/>
                </a:lnTo>
                <a:close/>
                <a:moveTo>
                  <a:pt x="678" y="286"/>
                </a:moveTo>
                <a:lnTo>
                  <a:pt x="691" y="286"/>
                </a:lnTo>
                <a:lnTo>
                  <a:pt x="691" y="296"/>
                </a:lnTo>
                <a:lnTo>
                  <a:pt x="678" y="296"/>
                </a:lnTo>
                <a:lnTo>
                  <a:pt x="678" y="286"/>
                </a:lnTo>
                <a:close/>
                <a:moveTo>
                  <a:pt x="704" y="286"/>
                </a:moveTo>
                <a:lnTo>
                  <a:pt x="716" y="286"/>
                </a:lnTo>
                <a:lnTo>
                  <a:pt x="716" y="296"/>
                </a:lnTo>
                <a:lnTo>
                  <a:pt x="704" y="296"/>
                </a:lnTo>
                <a:lnTo>
                  <a:pt x="704" y="286"/>
                </a:lnTo>
                <a:close/>
                <a:moveTo>
                  <a:pt x="729" y="286"/>
                </a:moveTo>
                <a:lnTo>
                  <a:pt x="742" y="286"/>
                </a:lnTo>
                <a:lnTo>
                  <a:pt x="742" y="296"/>
                </a:lnTo>
                <a:lnTo>
                  <a:pt x="729" y="296"/>
                </a:lnTo>
                <a:lnTo>
                  <a:pt x="729" y="286"/>
                </a:lnTo>
                <a:close/>
                <a:moveTo>
                  <a:pt x="755" y="286"/>
                </a:moveTo>
                <a:lnTo>
                  <a:pt x="767" y="286"/>
                </a:lnTo>
                <a:lnTo>
                  <a:pt x="767" y="296"/>
                </a:lnTo>
                <a:lnTo>
                  <a:pt x="755" y="296"/>
                </a:lnTo>
                <a:lnTo>
                  <a:pt x="755" y="286"/>
                </a:lnTo>
                <a:close/>
                <a:moveTo>
                  <a:pt x="780" y="286"/>
                </a:moveTo>
                <a:lnTo>
                  <a:pt x="793" y="286"/>
                </a:lnTo>
                <a:lnTo>
                  <a:pt x="793" y="296"/>
                </a:lnTo>
                <a:lnTo>
                  <a:pt x="780" y="296"/>
                </a:lnTo>
                <a:lnTo>
                  <a:pt x="780" y="286"/>
                </a:lnTo>
                <a:close/>
                <a:moveTo>
                  <a:pt x="806" y="286"/>
                </a:moveTo>
                <a:lnTo>
                  <a:pt x="818" y="286"/>
                </a:lnTo>
                <a:lnTo>
                  <a:pt x="818" y="296"/>
                </a:lnTo>
                <a:lnTo>
                  <a:pt x="806" y="296"/>
                </a:lnTo>
                <a:lnTo>
                  <a:pt x="806" y="286"/>
                </a:lnTo>
                <a:close/>
                <a:moveTo>
                  <a:pt x="831" y="286"/>
                </a:moveTo>
                <a:lnTo>
                  <a:pt x="844" y="286"/>
                </a:lnTo>
                <a:lnTo>
                  <a:pt x="844" y="296"/>
                </a:lnTo>
                <a:lnTo>
                  <a:pt x="831" y="296"/>
                </a:lnTo>
                <a:lnTo>
                  <a:pt x="831" y="286"/>
                </a:lnTo>
                <a:close/>
                <a:moveTo>
                  <a:pt x="856" y="286"/>
                </a:moveTo>
                <a:lnTo>
                  <a:pt x="869" y="286"/>
                </a:lnTo>
                <a:lnTo>
                  <a:pt x="869" y="296"/>
                </a:lnTo>
                <a:lnTo>
                  <a:pt x="856" y="296"/>
                </a:lnTo>
                <a:lnTo>
                  <a:pt x="856" y="286"/>
                </a:lnTo>
                <a:close/>
                <a:moveTo>
                  <a:pt x="882" y="286"/>
                </a:moveTo>
                <a:lnTo>
                  <a:pt x="895" y="286"/>
                </a:lnTo>
                <a:lnTo>
                  <a:pt x="895" y="296"/>
                </a:lnTo>
                <a:lnTo>
                  <a:pt x="882" y="296"/>
                </a:lnTo>
                <a:lnTo>
                  <a:pt x="882" y="286"/>
                </a:lnTo>
                <a:close/>
                <a:moveTo>
                  <a:pt x="907" y="286"/>
                </a:moveTo>
                <a:lnTo>
                  <a:pt x="920" y="286"/>
                </a:lnTo>
                <a:lnTo>
                  <a:pt x="920" y="296"/>
                </a:lnTo>
                <a:lnTo>
                  <a:pt x="907" y="296"/>
                </a:lnTo>
                <a:lnTo>
                  <a:pt x="907" y="286"/>
                </a:lnTo>
                <a:close/>
                <a:moveTo>
                  <a:pt x="932" y="286"/>
                </a:moveTo>
                <a:lnTo>
                  <a:pt x="937" y="286"/>
                </a:lnTo>
                <a:lnTo>
                  <a:pt x="942" y="285"/>
                </a:lnTo>
                <a:lnTo>
                  <a:pt x="944" y="285"/>
                </a:lnTo>
                <a:lnTo>
                  <a:pt x="947" y="295"/>
                </a:lnTo>
                <a:lnTo>
                  <a:pt x="944" y="295"/>
                </a:lnTo>
                <a:lnTo>
                  <a:pt x="937" y="296"/>
                </a:lnTo>
                <a:lnTo>
                  <a:pt x="933" y="296"/>
                </a:lnTo>
                <a:lnTo>
                  <a:pt x="932" y="286"/>
                </a:lnTo>
                <a:close/>
                <a:moveTo>
                  <a:pt x="955" y="282"/>
                </a:moveTo>
                <a:lnTo>
                  <a:pt x="957" y="281"/>
                </a:lnTo>
                <a:lnTo>
                  <a:pt x="962" y="279"/>
                </a:lnTo>
                <a:lnTo>
                  <a:pt x="964" y="277"/>
                </a:lnTo>
                <a:lnTo>
                  <a:pt x="972" y="285"/>
                </a:lnTo>
                <a:lnTo>
                  <a:pt x="968" y="287"/>
                </a:lnTo>
                <a:lnTo>
                  <a:pt x="963" y="290"/>
                </a:lnTo>
                <a:lnTo>
                  <a:pt x="960" y="291"/>
                </a:lnTo>
                <a:lnTo>
                  <a:pt x="955" y="282"/>
                </a:lnTo>
                <a:close/>
                <a:moveTo>
                  <a:pt x="972" y="271"/>
                </a:moveTo>
                <a:lnTo>
                  <a:pt x="973" y="271"/>
                </a:lnTo>
                <a:lnTo>
                  <a:pt x="976" y="267"/>
                </a:lnTo>
                <a:lnTo>
                  <a:pt x="979" y="264"/>
                </a:lnTo>
                <a:lnTo>
                  <a:pt x="979" y="264"/>
                </a:lnTo>
                <a:lnTo>
                  <a:pt x="990" y="268"/>
                </a:lnTo>
                <a:lnTo>
                  <a:pt x="990" y="269"/>
                </a:lnTo>
                <a:lnTo>
                  <a:pt x="986" y="273"/>
                </a:lnTo>
                <a:lnTo>
                  <a:pt x="982" y="277"/>
                </a:lnTo>
                <a:lnTo>
                  <a:pt x="982" y="278"/>
                </a:lnTo>
                <a:lnTo>
                  <a:pt x="972" y="271"/>
                </a:lnTo>
                <a:close/>
                <a:moveTo>
                  <a:pt x="983" y="256"/>
                </a:moveTo>
                <a:lnTo>
                  <a:pt x="984" y="252"/>
                </a:lnTo>
                <a:lnTo>
                  <a:pt x="985" y="248"/>
                </a:lnTo>
                <a:lnTo>
                  <a:pt x="985" y="247"/>
                </a:lnTo>
                <a:lnTo>
                  <a:pt x="998" y="247"/>
                </a:lnTo>
                <a:lnTo>
                  <a:pt x="998" y="249"/>
                </a:lnTo>
                <a:lnTo>
                  <a:pt x="996" y="254"/>
                </a:lnTo>
                <a:lnTo>
                  <a:pt x="995" y="258"/>
                </a:lnTo>
                <a:lnTo>
                  <a:pt x="983" y="256"/>
                </a:lnTo>
                <a:close/>
                <a:moveTo>
                  <a:pt x="985" y="237"/>
                </a:moveTo>
                <a:lnTo>
                  <a:pt x="985" y="227"/>
                </a:lnTo>
                <a:lnTo>
                  <a:pt x="998" y="227"/>
                </a:lnTo>
                <a:lnTo>
                  <a:pt x="998" y="237"/>
                </a:lnTo>
                <a:lnTo>
                  <a:pt x="985" y="237"/>
                </a:lnTo>
                <a:close/>
                <a:moveTo>
                  <a:pt x="985" y="217"/>
                </a:moveTo>
                <a:lnTo>
                  <a:pt x="985" y="207"/>
                </a:lnTo>
                <a:lnTo>
                  <a:pt x="998" y="207"/>
                </a:lnTo>
                <a:lnTo>
                  <a:pt x="998" y="217"/>
                </a:lnTo>
                <a:lnTo>
                  <a:pt x="985" y="217"/>
                </a:lnTo>
                <a:close/>
                <a:moveTo>
                  <a:pt x="985" y="197"/>
                </a:moveTo>
                <a:lnTo>
                  <a:pt x="985" y="187"/>
                </a:lnTo>
                <a:lnTo>
                  <a:pt x="998" y="187"/>
                </a:lnTo>
                <a:lnTo>
                  <a:pt x="998" y="197"/>
                </a:lnTo>
                <a:lnTo>
                  <a:pt x="985" y="197"/>
                </a:lnTo>
                <a:close/>
                <a:moveTo>
                  <a:pt x="985" y="177"/>
                </a:moveTo>
                <a:lnTo>
                  <a:pt x="985" y="167"/>
                </a:lnTo>
                <a:lnTo>
                  <a:pt x="998" y="167"/>
                </a:lnTo>
                <a:lnTo>
                  <a:pt x="998" y="177"/>
                </a:lnTo>
                <a:lnTo>
                  <a:pt x="985" y="177"/>
                </a:lnTo>
                <a:close/>
                <a:moveTo>
                  <a:pt x="985" y="157"/>
                </a:moveTo>
                <a:lnTo>
                  <a:pt x="985" y="147"/>
                </a:lnTo>
                <a:lnTo>
                  <a:pt x="998" y="147"/>
                </a:lnTo>
                <a:lnTo>
                  <a:pt x="998" y="157"/>
                </a:lnTo>
                <a:lnTo>
                  <a:pt x="985" y="157"/>
                </a:lnTo>
                <a:close/>
                <a:moveTo>
                  <a:pt x="985" y="137"/>
                </a:moveTo>
                <a:lnTo>
                  <a:pt x="985" y="127"/>
                </a:lnTo>
                <a:lnTo>
                  <a:pt x="998" y="127"/>
                </a:lnTo>
                <a:lnTo>
                  <a:pt x="998" y="137"/>
                </a:lnTo>
                <a:lnTo>
                  <a:pt x="985" y="137"/>
                </a:lnTo>
                <a:close/>
                <a:moveTo>
                  <a:pt x="985" y="117"/>
                </a:moveTo>
                <a:lnTo>
                  <a:pt x="985" y="107"/>
                </a:lnTo>
                <a:lnTo>
                  <a:pt x="998" y="107"/>
                </a:lnTo>
                <a:lnTo>
                  <a:pt x="998" y="117"/>
                </a:lnTo>
                <a:lnTo>
                  <a:pt x="985" y="117"/>
                </a:lnTo>
                <a:close/>
                <a:moveTo>
                  <a:pt x="985" y="97"/>
                </a:moveTo>
                <a:lnTo>
                  <a:pt x="985" y="87"/>
                </a:lnTo>
                <a:lnTo>
                  <a:pt x="998" y="87"/>
                </a:lnTo>
                <a:lnTo>
                  <a:pt x="998" y="97"/>
                </a:lnTo>
                <a:lnTo>
                  <a:pt x="985" y="97"/>
                </a:lnTo>
                <a:close/>
                <a:moveTo>
                  <a:pt x="985" y="77"/>
                </a:moveTo>
                <a:lnTo>
                  <a:pt x="985" y="67"/>
                </a:lnTo>
                <a:lnTo>
                  <a:pt x="998" y="67"/>
                </a:lnTo>
                <a:lnTo>
                  <a:pt x="998" y="77"/>
                </a:lnTo>
                <a:lnTo>
                  <a:pt x="985" y="77"/>
                </a:lnTo>
                <a:close/>
                <a:moveTo>
                  <a:pt x="985" y="58"/>
                </a:moveTo>
                <a:lnTo>
                  <a:pt x="985" y="53"/>
                </a:lnTo>
                <a:lnTo>
                  <a:pt x="985" y="48"/>
                </a:lnTo>
                <a:lnTo>
                  <a:pt x="985" y="48"/>
                </a:lnTo>
                <a:lnTo>
                  <a:pt x="998" y="47"/>
                </a:lnTo>
                <a:lnTo>
                  <a:pt x="998" y="48"/>
                </a:lnTo>
                <a:lnTo>
                  <a:pt x="998" y="53"/>
                </a:lnTo>
                <a:lnTo>
                  <a:pt x="998" y="58"/>
                </a:lnTo>
                <a:lnTo>
                  <a:pt x="985" y="58"/>
                </a:lnTo>
                <a:close/>
                <a:moveTo>
                  <a:pt x="982" y="40"/>
                </a:moveTo>
                <a:lnTo>
                  <a:pt x="981" y="36"/>
                </a:lnTo>
                <a:lnTo>
                  <a:pt x="979" y="32"/>
                </a:lnTo>
                <a:lnTo>
                  <a:pt x="978" y="31"/>
                </a:lnTo>
                <a:lnTo>
                  <a:pt x="989" y="26"/>
                </a:lnTo>
                <a:lnTo>
                  <a:pt x="990" y="28"/>
                </a:lnTo>
                <a:lnTo>
                  <a:pt x="993" y="33"/>
                </a:lnTo>
                <a:lnTo>
                  <a:pt x="994" y="36"/>
                </a:lnTo>
                <a:lnTo>
                  <a:pt x="982" y="40"/>
                </a:lnTo>
                <a:close/>
                <a:moveTo>
                  <a:pt x="971" y="24"/>
                </a:moveTo>
                <a:lnTo>
                  <a:pt x="969" y="22"/>
                </a:lnTo>
                <a:lnTo>
                  <a:pt x="965" y="20"/>
                </a:lnTo>
                <a:lnTo>
                  <a:pt x="962" y="18"/>
                </a:lnTo>
                <a:lnTo>
                  <a:pt x="970" y="10"/>
                </a:lnTo>
                <a:lnTo>
                  <a:pt x="974" y="12"/>
                </a:lnTo>
                <a:lnTo>
                  <a:pt x="978" y="16"/>
                </a:lnTo>
                <a:lnTo>
                  <a:pt x="980" y="17"/>
                </a:lnTo>
                <a:lnTo>
                  <a:pt x="971" y="24"/>
                </a:lnTo>
                <a:close/>
                <a:moveTo>
                  <a:pt x="952" y="14"/>
                </a:moveTo>
                <a:lnTo>
                  <a:pt x="952" y="13"/>
                </a:lnTo>
                <a:lnTo>
                  <a:pt x="947" y="12"/>
                </a:lnTo>
                <a:lnTo>
                  <a:pt x="941" y="11"/>
                </a:lnTo>
                <a:lnTo>
                  <a:pt x="945" y="1"/>
                </a:lnTo>
                <a:lnTo>
                  <a:pt x="951" y="3"/>
                </a:lnTo>
                <a:lnTo>
                  <a:pt x="957" y="4"/>
                </a:lnTo>
                <a:lnTo>
                  <a:pt x="958" y="5"/>
                </a:lnTo>
                <a:lnTo>
                  <a:pt x="952" y="14"/>
                </a:lnTo>
                <a:close/>
              </a:path>
            </a:pathLst>
          </a:custGeom>
          <a:solidFill>
            <a:srgbClr val="000000"/>
          </a:solidFill>
          <a:ln w="1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" name="Rectangle 112"/>
          <p:cNvSpPr>
            <a:spLocks noChangeArrowheads="1"/>
          </p:cNvSpPr>
          <p:nvPr/>
        </p:nvSpPr>
        <p:spPr bwMode="auto">
          <a:xfrm>
            <a:off x="3713163" y="2940050"/>
            <a:ext cx="492125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Office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9" name="Rectangle 113"/>
          <p:cNvSpPr>
            <a:spLocks noChangeArrowheads="1"/>
          </p:cNvSpPr>
          <p:nvPr/>
        </p:nvSpPr>
        <p:spPr bwMode="auto">
          <a:xfrm>
            <a:off x="3448050" y="3092450"/>
            <a:ext cx="1025525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Administrator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114"/>
          <p:cNvSpPr>
            <a:spLocks noChangeArrowheads="1"/>
          </p:cNvSpPr>
          <p:nvPr/>
        </p:nvSpPr>
        <p:spPr bwMode="auto">
          <a:xfrm>
            <a:off x="3138488" y="4900613"/>
            <a:ext cx="1562100" cy="455613"/>
          </a:xfrm>
          <a:prstGeom prst="rect">
            <a:avLst/>
          </a:prstGeom>
          <a:noFill/>
          <a:ln w="1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" name="Rectangle 115"/>
          <p:cNvSpPr>
            <a:spLocks noChangeArrowheads="1"/>
          </p:cNvSpPr>
          <p:nvPr/>
        </p:nvSpPr>
        <p:spPr bwMode="auto">
          <a:xfrm>
            <a:off x="3646488" y="4981575"/>
            <a:ext cx="627063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Project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" name="Rectangle 116"/>
          <p:cNvSpPr>
            <a:spLocks noChangeArrowheads="1"/>
          </p:cNvSpPr>
          <p:nvPr/>
        </p:nvSpPr>
        <p:spPr bwMode="auto">
          <a:xfrm>
            <a:off x="3589338" y="5133975"/>
            <a:ext cx="744538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Manager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Rectangle 118"/>
          <p:cNvSpPr>
            <a:spLocks noChangeArrowheads="1"/>
          </p:cNvSpPr>
          <p:nvPr/>
        </p:nvSpPr>
        <p:spPr bwMode="auto">
          <a:xfrm>
            <a:off x="1576388" y="4981575"/>
            <a:ext cx="627063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Project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Rectangle 119"/>
          <p:cNvSpPr>
            <a:spLocks noChangeArrowheads="1"/>
          </p:cNvSpPr>
          <p:nvPr/>
        </p:nvSpPr>
        <p:spPr bwMode="auto">
          <a:xfrm>
            <a:off x="1517650" y="5133975"/>
            <a:ext cx="744538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Manager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7" name="Rectangle 121"/>
          <p:cNvSpPr>
            <a:spLocks noChangeArrowheads="1"/>
          </p:cNvSpPr>
          <p:nvPr/>
        </p:nvSpPr>
        <p:spPr bwMode="auto">
          <a:xfrm>
            <a:off x="5730875" y="4981575"/>
            <a:ext cx="627063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Project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Rectangle 122"/>
          <p:cNvSpPr>
            <a:spLocks noChangeArrowheads="1"/>
          </p:cNvSpPr>
          <p:nvPr/>
        </p:nvSpPr>
        <p:spPr bwMode="auto">
          <a:xfrm>
            <a:off x="5670550" y="5133975"/>
            <a:ext cx="744538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Manager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" name="Freeform 123"/>
          <p:cNvSpPr>
            <a:spLocks noEditPoints="1"/>
          </p:cNvSpPr>
          <p:nvPr/>
        </p:nvSpPr>
        <p:spPr bwMode="auto">
          <a:xfrm>
            <a:off x="19050" y="4211638"/>
            <a:ext cx="1579563" cy="468313"/>
          </a:xfrm>
          <a:custGeom>
            <a:avLst/>
            <a:gdLst>
              <a:gd name="T0" fmla="*/ 6999 w 7825"/>
              <a:gd name="T1" fmla="*/ 0 h 2958"/>
              <a:gd name="T2" fmla="*/ 6549 w 7825"/>
              <a:gd name="T3" fmla="*/ 50 h 2958"/>
              <a:gd name="T4" fmla="*/ 6198 w 7825"/>
              <a:gd name="T5" fmla="*/ 100 h 2958"/>
              <a:gd name="T6" fmla="*/ 6048 w 7825"/>
              <a:gd name="T7" fmla="*/ 50 h 2958"/>
              <a:gd name="T8" fmla="*/ 5598 w 7825"/>
              <a:gd name="T9" fmla="*/ 0 h 2958"/>
              <a:gd name="T10" fmla="*/ 5198 w 7825"/>
              <a:gd name="T11" fmla="*/ 100 h 2958"/>
              <a:gd name="T12" fmla="*/ 4998 w 7825"/>
              <a:gd name="T13" fmla="*/ 100 h 2958"/>
              <a:gd name="T14" fmla="*/ 4598 w 7825"/>
              <a:gd name="T15" fmla="*/ 0 h 2958"/>
              <a:gd name="T16" fmla="*/ 4147 w 7825"/>
              <a:gd name="T17" fmla="*/ 50 h 2958"/>
              <a:gd name="T18" fmla="*/ 3797 w 7825"/>
              <a:gd name="T19" fmla="*/ 100 h 2958"/>
              <a:gd name="T20" fmla="*/ 3647 w 7825"/>
              <a:gd name="T21" fmla="*/ 50 h 2958"/>
              <a:gd name="T22" fmla="*/ 3197 w 7825"/>
              <a:gd name="T23" fmla="*/ 0 h 2958"/>
              <a:gd name="T24" fmla="*/ 2797 w 7825"/>
              <a:gd name="T25" fmla="*/ 100 h 2958"/>
              <a:gd name="T26" fmla="*/ 2597 w 7825"/>
              <a:gd name="T27" fmla="*/ 100 h 2958"/>
              <a:gd name="T28" fmla="*/ 2196 w 7825"/>
              <a:gd name="T29" fmla="*/ 0 h 2958"/>
              <a:gd name="T30" fmla="*/ 1746 w 7825"/>
              <a:gd name="T31" fmla="*/ 50 h 2958"/>
              <a:gd name="T32" fmla="*/ 1396 w 7825"/>
              <a:gd name="T33" fmla="*/ 100 h 2958"/>
              <a:gd name="T34" fmla="*/ 1246 w 7825"/>
              <a:gd name="T35" fmla="*/ 50 h 2958"/>
              <a:gd name="T36" fmla="*/ 796 w 7825"/>
              <a:gd name="T37" fmla="*/ 0 h 2958"/>
              <a:gd name="T38" fmla="*/ 409 w 7825"/>
              <a:gd name="T39" fmla="*/ 117 h 2958"/>
              <a:gd name="T40" fmla="*/ 255 w 7825"/>
              <a:gd name="T41" fmla="*/ 198 h 2958"/>
              <a:gd name="T42" fmla="*/ 1 w 7825"/>
              <a:gd name="T43" fmla="*/ 508 h 2958"/>
              <a:gd name="T44" fmla="*/ 50 w 7825"/>
              <a:gd name="T45" fmla="*/ 961 h 2958"/>
              <a:gd name="T46" fmla="*/ 100 w 7825"/>
              <a:gd name="T47" fmla="*/ 1311 h 2958"/>
              <a:gd name="T48" fmla="*/ 50 w 7825"/>
              <a:gd name="T49" fmla="*/ 1461 h 2958"/>
              <a:gd name="T50" fmla="*/ 0 w 7825"/>
              <a:gd name="T51" fmla="*/ 1911 h 2958"/>
              <a:gd name="T52" fmla="*/ 100 w 7825"/>
              <a:gd name="T53" fmla="*/ 2311 h 2958"/>
              <a:gd name="T54" fmla="*/ 107 w 7825"/>
              <a:gd name="T55" fmla="*/ 2504 h 2958"/>
              <a:gd name="T56" fmla="*/ 247 w 7825"/>
              <a:gd name="T57" fmla="*/ 2877 h 2958"/>
              <a:gd name="T58" fmla="*/ 708 w 7825"/>
              <a:gd name="T59" fmla="*/ 2908 h 2958"/>
              <a:gd name="T60" fmla="*/ 1058 w 7825"/>
              <a:gd name="T61" fmla="*/ 2858 h 2958"/>
              <a:gd name="T62" fmla="*/ 1209 w 7825"/>
              <a:gd name="T63" fmla="*/ 2908 h 2958"/>
              <a:gd name="T64" fmla="*/ 1659 w 7825"/>
              <a:gd name="T65" fmla="*/ 2958 h 2958"/>
              <a:gd name="T66" fmla="*/ 2059 w 7825"/>
              <a:gd name="T67" fmla="*/ 2858 h 2958"/>
              <a:gd name="T68" fmla="*/ 2259 w 7825"/>
              <a:gd name="T69" fmla="*/ 2858 h 2958"/>
              <a:gd name="T70" fmla="*/ 2659 w 7825"/>
              <a:gd name="T71" fmla="*/ 2958 h 2958"/>
              <a:gd name="T72" fmla="*/ 3110 w 7825"/>
              <a:gd name="T73" fmla="*/ 2908 h 2958"/>
              <a:gd name="T74" fmla="*/ 3460 w 7825"/>
              <a:gd name="T75" fmla="*/ 2858 h 2958"/>
              <a:gd name="T76" fmla="*/ 3610 w 7825"/>
              <a:gd name="T77" fmla="*/ 2908 h 2958"/>
              <a:gd name="T78" fmla="*/ 4060 w 7825"/>
              <a:gd name="T79" fmla="*/ 2958 h 2958"/>
              <a:gd name="T80" fmla="*/ 4460 w 7825"/>
              <a:gd name="T81" fmla="*/ 2858 h 2958"/>
              <a:gd name="T82" fmla="*/ 4660 w 7825"/>
              <a:gd name="T83" fmla="*/ 2858 h 2958"/>
              <a:gd name="T84" fmla="*/ 5060 w 7825"/>
              <a:gd name="T85" fmla="*/ 2958 h 2958"/>
              <a:gd name="T86" fmla="*/ 5511 w 7825"/>
              <a:gd name="T87" fmla="*/ 2908 h 2958"/>
              <a:gd name="T88" fmla="*/ 5861 w 7825"/>
              <a:gd name="T89" fmla="*/ 2858 h 2958"/>
              <a:gd name="T90" fmla="*/ 6011 w 7825"/>
              <a:gd name="T91" fmla="*/ 2908 h 2958"/>
              <a:gd name="T92" fmla="*/ 6461 w 7825"/>
              <a:gd name="T93" fmla="*/ 2958 h 2958"/>
              <a:gd name="T94" fmla="*/ 6861 w 7825"/>
              <a:gd name="T95" fmla="*/ 2858 h 2958"/>
              <a:gd name="T96" fmla="*/ 7061 w 7825"/>
              <a:gd name="T97" fmla="*/ 2858 h 2958"/>
              <a:gd name="T98" fmla="*/ 7476 w 7825"/>
              <a:gd name="T99" fmla="*/ 2927 h 2958"/>
              <a:gd name="T100" fmla="*/ 7756 w 7825"/>
              <a:gd name="T101" fmla="*/ 2566 h 2958"/>
              <a:gd name="T102" fmla="*/ 7725 w 7825"/>
              <a:gd name="T103" fmla="*/ 2217 h 2958"/>
              <a:gd name="T104" fmla="*/ 7775 w 7825"/>
              <a:gd name="T105" fmla="*/ 2067 h 2958"/>
              <a:gd name="T106" fmla="*/ 7825 w 7825"/>
              <a:gd name="T107" fmla="*/ 1617 h 2958"/>
              <a:gd name="T108" fmla="*/ 7725 w 7825"/>
              <a:gd name="T109" fmla="*/ 1217 h 2958"/>
              <a:gd name="T110" fmla="*/ 7725 w 7825"/>
              <a:gd name="T111" fmla="*/ 1017 h 2958"/>
              <a:gd name="T112" fmla="*/ 7825 w 7825"/>
              <a:gd name="T113" fmla="*/ 616 h 2958"/>
              <a:gd name="T114" fmla="*/ 7647 w 7825"/>
              <a:gd name="T115" fmla="*/ 198 h 2958"/>
              <a:gd name="T116" fmla="*/ 7333 w 7825"/>
              <a:gd name="T117" fmla="*/ 102 h 29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7825" h="2958">
                <a:moveTo>
                  <a:pt x="7199" y="100"/>
                </a:moveTo>
                <a:lnTo>
                  <a:pt x="7199" y="100"/>
                </a:lnTo>
                <a:cubicBezTo>
                  <a:pt x="7171" y="100"/>
                  <a:pt x="7149" y="78"/>
                  <a:pt x="7149" y="50"/>
                </a:cubicBezTo>
                <a:cubicBezTo>
                  <a:pt x="7149" y="23"/>
                  <a:pt x="7171" y="0"/>
                  <a:pt x="7199" y="0"/>
                </a:cubicBezTo>
                <a:lnTo>
                  <a:pt x="7199" y="0"/>
                </a:lnTo>
                <a:cubicBezTo>
                  <a:pt x="7227" y="0"/>
                  <a:pt x="7249" y="23"/>
                  <a:pt x="7249" y="50"/>
                </a:cubicBezTo>
                <a:cubicBezTo>
                  <a:pt x="7249" y="78"/>
                  <a:pt x="7227" y="100"/>
                  <a:pt x="7199" y="100"/>
                </a:cubicBezTo>
                <a:close/>
                <a:moveTo>
                  <a:pt x="6999" y="100"/>
                </a:moveTo>
                <a:lnTo>
                  <a:pt x="6999" y="100"/>
                </a:lnTo>
                <a:cubicBezTo>
                  <a:pt x="6971" y="100"/>
                  <a:pt x="6949" y="78"/>
                  <a:pt x="6949" y="50"/>
                </a:cubicBezTo>
                <a:cubicBezTo>
                  <a:pt x="6949" y="23"/>
                  <a:pt x="6971" y="0"/>
                  <a:pt x="6999" y="0"/>
                </a:cubicBezTo>
                <a:lnTo>
                  <a:pt x="6999" y="0"/>
                </a:lnTo>
                <a:cubicBezTo>
                  <a:pt x="7026" y="0"/>
                  <a:pt x="7049" y="23"/>
                  <a:pt x="7049" y="50"/>
                </a:cubicBezTo>
                <a:cubicBezTo>
                  <a:pt x="7049" y="78"/>
                  <a:pt x="7026" y="100"/>
                  <a:pt x="6999" y="100"/>
                </a:cubicBezTo>
                <a:close/>
                <a:moveTo>
                  <a:pt x="6799" y="100"/>
                </a:moveTo>
                <a:lnTo>
                  <a:pt x="6799" y="100"/>
                </a:lnTo>
                <a:cubicBezTo>
                  <a:pt x="6771" y="100"/>
                  <a:pt x="6749" y="78"/>
                  <a:pt x="6749" y="50"/>
                </a:cubicBezTo>
                <a:cubicBezTo>
                  <a:pt x="6749" y="23"/>
                  <a:pt x="6771" y="0"/>
                  <a:pt x="6799" y="0"/>
                </a:cubicBezTo>
                <a:lnTo>
                  <a:pt x="6799" y="0"/>
                </a:lnTo>
                <a:cubicBezTo>
                  <a:pt x="6826" y="0"/>
                  <a:pt x="6849" y="23"/>
                  <a:pt x="6849" y="50"/>
                </a:cubicBezTo>
                <a:cubicBezTo>
                  <a:pt x="6849" y="78"/>
                  <a:pt x="6826" y="100"/>
                  <a:pt x="6799" y="100"/>
                </a:cubicBezTo>
                <a:close/>
                <a:moveTo>
                  <a:pt x="6599" y="100"/>
                </a:moveTo>
                <a:lnTo>
                  <a:pt x="6599" y="100"/>
                </a:lnTo>
                <a:cubicBezTo>
                  <a:pt x="6571" y="100"/>
                  <a:pt x="6549" y="78"/>
                  <a:pt x="6549" y="50"/>
                </a:cubicBezTo>
                <a:cubicBezTo>
                  <a:pt x="6549" y="23"/>
                  <a:pt x="6571" y="0"/>
                  <a:pt x="6599" y="0"/>
                </a:cubicBezTo>
                <a:lnTo>
                  <a:pt x="6599" y="0"/>
                </a:lnTo>
                <a:cubicBezTo>
                  <a:pt x="6626" y="0"/>
                  <a:pt x="6649" y="23"/>
                  <a:pt x="6649" y="50"/>
                </a:cubicBezTo>
                <a:cubicBezTo>
                  <a:pt x="6649" y="78"/>
                  <a:pt x="6626" y="100"/>
                  <a:pt x="6599" y="100"/>
                </a:cubicBezTo>
                <a:close/>
                <a:moveTo>
                  <a:pt x="6399" y="100"/>
                </a:moveTo>
                <a:lnTo>
                  <a:pt x="6398" y="100"/>
                </a:lnTo>
                <a:cubicBezTo>
                  <a:pt x="6371" y="100"/>
                  <a:pt x="6348" y="78"/>
                  <a:pt x="6348" y="50"/>
                </a:cubicBezTo>
                <a:cubicBezTo>
                  <a:pt x="6348" y="23"/>
                  <a:pt x="6371" y="0"/>
                  <a:pt x="6398" y="0"/>
                </a:cubicBezTo>
                <a:lnTo>
                  <a:pt x="6399" y="0"/>
                </a:lnTo>
                <a:cubicBezTo>
                  <a:pt x="6426" y="0"/>
                  <a:pt x="6449" y="23"/>
                  <a:pt x="6449" y="50"/>
                </a:cubicBezTo>
                <a:cubicBezTo>
                  <a:pt x="6449" y="78"/>
                  <a:pt x="6426" y="100"/>
                  <a:pt x="6399" y="100"/>
                </a:cubicBezTo>
                <a:close/>
                <a:moveTo>
                  <a:pt x="6198" y="100"/>
                </a:moveTo>
                <a:lnTo>
                  <a:pt x="6198" y="100"/>
                </a:lnTo>
                <a:cubicBezTo>
                  <a:pt x="6171" y="100"/>
                  <a:pt x="6148" y="78"/>
                  <a:pt x="6148" y="50"/>
                </a:cubicBezTo>
                <a:cubicBezTo>
                  <a:pt x="6148" y="23"/>
                  <a:pt x="6171" y="0"/>
                  <a:pt x="6198" y="0"/>
                </a:cubicBezTo>
                <a:lnTo>
                  <a:pt x="6198" y="0"/>
                </a:lnTo>
                <a:cubicBezTo>
                  <a:pt x="6226" y="0"/>
                  <a:pt x="6248" y="23"/>
                  <a:pt x="6248" y="50"/>
                </a:cubicBezTo>
                <a:cubicBezTo>
                  <a:pt x="6248" y="78"/>
                  <a:pt x="6226" y="100"/>
                  <a:pt x="6198" y="100"/>
                </a:cubicBezTo>
                <a:close/>
                <a:moveTo>
                  <a:pt x="5998" y="100"/>
                </a:moveTo>
                <a:lnTo>
                  <a:pt x="5998" y="100"/>
                </a:lnTo>
                <a:cubicBezTo>
                  <a:pt x="5971" y="100"/>
                  <a:pt x="5948" y="78"/>
                  <a:pt x="5948" y="50"/>
                </a:cubicBezTo>
                <a:cubicBezTo>
                  <a:pt x="5948" y="23"/>
                  <a:pt x="5971" y="0"/>
                  <a:pt x="5998" y="0"/>
                </a:cubicBezTo>
                <a:lnTo>
                  <a:pt x="5998" y="0"/>
                </a:lnTo>
                <a:cubicBezTo>
                  <a:pt x="6026" y="0"/>
                  <a:pt x="6048" y="23"/>
                  <a:pt x="6048" y="50"/>
                </a:cubicBezTo>
                <a:cubicBezTo>
                  <a:pt x="6048" y="78"/>
                  <a:pt x="6026" y="100"/>
                  <a:pt x="5998" y="100"/>
                </a:cubicBezTo>
                <a:close/>
                <a:moveTo>
                  <a:pt x="5798" y="100"/>
                </a:moveTo>
                <a:lnTo>
                  <a:pt x="5798" y="100"/>
                </a:lnTo>
                <a:cubicBezTo>
                  <a:pt x="5771" y="100"/>
                  <a:pt x="5748" y="78"/>
                  <a:pt x="5748" y="50"/>
                </a:cubicBezTo>
                <a:cubicBezTo>
                  <a:pt x="5748" y="23"/>
                  <a:pt x="5771" y="0"/>
                  <a:pt x="5798" y="0"/>
                </a:cubicBezTo>
                <a:lnTo>
                  <a:pt x="5798" y="0"/>
                </a:lnTo>
                <a:cubicBezTo>
                  <a:pt x="5826" y="0"/>
                  <a:pt x="5848" y="23"/>
                  <a:pt x="5848" y="50"/>
                </a:cubicBezTo>
                <a:cubicBezTo>
                  <a:pt x="5848" y="78"/>
                  <a:pt x="5826" y="100"/>
                  <a:pt x="5798" y="100"/>
                </a:cubicBezTo>
                <a:close/>
                <a:moveTo>
                  <a:pt x="5598" y="100"/>
                </a:moveTo>
                <a:lnTo>
                  <a:pt x="5598" y="100"/>
                </a:lnTo>
                <a:cubicBezTo>
                  <a:pt x="5570" y="100"/>
                  <a:pt x="5548" y="78"/>
                  <a:pt x="5548" y="50"/>
                </a:cubicBezTo>
                <a:cubicBezTo>
                  <a:pt x="5548" y="23"/>
                  <a:pt x="5570" y="0"/>
                  <a:pt x="5598" y="0"/>
                </a:cubicBezTo>
                <a:lnTo>
                  <a:pt x="5598" y="0"/>
                </a:lnTo>
                <a:cubicBezTo>
                  <a:pt x="5626" y="0"/>
                  <a:pt x="5648" y="23"/>
                  <a:pt x="5648" y="50"/>
                </a:cubicBezTo>
                <a:cubicBezTo>
                  <a:pt x="5648" y="78"/>
                  <a:pt x="5626" y="100"/>
                  <a:pt x="5598" y="100"/>
                </a:cubicBezTo>
                <a:close/>
                <a:moveTo>
                  <a:pt x="5398" y="100"/>
                </a:moveTo>
                <a:lnTo>
                  <a:pt x="5398" y="100"/>
                </a:lnTo>
                <a:cubicBezTo>
                  <a:pt x="5370" y="100"/>
                  <a:pt x="5348" y="78"/>
                  <a:pt x="5348" y="50"/>
                </a:cubicBezTo>
                <a:cubicBezTo>
                  <a:pt x="5348" y="23"/>
                  <a:pt x="5370" y="0"/>
                  <a:pt x="5398" y="0"/>
                </a:cubicBezTo>
                <a:lnTo>
                  <a:pt x="5398" y="0"/>
                </a:lnTo>
                <a:cubicBezTo>
                  <a:pt x="5426" y="0"/>
                  <a:pt x="5448" y="23"/>
                  <a:pt x="5448" y="50"/>
                </a:cubicBezTo>
                <a:cubicBezTo>
                  <a:pt x="5448" y="78"/>
                  <a:pt x="5426" y="100"/>
                  <a:pt x="5398" y="100"/>
                </a:cubicBezTo>
                <a:close/>
                <a:moveTo>
                  <a:pt x="5198" y="100"/>
                </a:moveTo>
                <a:lnTo>
                  <a:pt x="5198" y="100"/>
                </a:lnTo>
                <a:cubicBezTo>
                  <a:pt x="5170" y="100"/>
                  <a:pt x="5148" y="78"/>
                  <a:pt x="5148" y="50"/>
                </a:cubicBezTo>
                <a:cubicBezTo>
                  <a:pt x="5148" y="23"/>
                  <a:pt x="5170" y="0"/>
                  <a:pt x="5198" y="0"/>
                </a:cubicBezTo>
                <a:lnTo>
                  <a:pt x="5198" y="0"/>
                </a:lnTo>
                <a:cubicBezTo>
                  <a:pt x="5226" y="0"/>
                  <a:pt x="5248" y="23"/>
                  <a:pt x="5248" y="50"/>
                </a:cubicBezTo>
                <a:cubicBezTo>
                  <a:pt x="5248" y="78"/>
                  <a:pt x="5226" y="100"/>
                  <a:pt x="5198" y="100"/>
                </a:cubicBezTo>
                <a:close/>
                <a:moveTo>
                  <a:pt x="4998" y="100"/>
                </a:moveTo>
                <a:lnTo>
                  <a:pt x="4998" y="100"/>
                </a:lnTo>
                <a:cubicBezTo>
                  <a:pt x="4970" y="100"/>
                  <a:pt x="4948" y="78"/>
                  <a:pt x="4948" y="50"/>
                </a:cubicBezTo>
                <a:cubicBezTo>
                  <a:pt x="4948" y="23"/>
                  <a:pt x="4970" y="0"/>
                  <a:pt x="4998" y="0"/>
                </a:cubicBezTo>
                <a:lnTo>
                  <a:pt x="4998" y="0"/>
                </a:lnTo>
                <a:cubicBezTo>
                  <a:pt x="5025" y="0"/>
                  <a:pt x="5048" y="23"/>
                  <a:pt x="5048" y="50"/>
                </a:cubicBezTo>
                <a:cubicBezTo>
                  <a:pt x="5048" y="78"/>
                  <a:pt x="5025" y="100"/>
                  <a:pt x="4998" y="100"/>
                </a:cubicBezTo>
                <a:close/>
                <a:moveTo>
                  <a:pt x="4798" y="100"/>
                </a:moveTo>
                <a:lnTo>
                  <a:pt x="4798" y="100"/>
                </a:lnTo>
                <a:cubicBezTo>
                  <a:pt x="4770" y="100"/>
                  <a:pt x="4748" y="78"/>
                  <a:pt x="4748" y="50"/>
                </a:cubicBezTo>
                <a:cubicBezTo>
                  <a:pt x="4748" y="23"/>
                  <a:pt x="4770" y="0"/>
                  <a:pt x="4798" y="0"/>
                </a:cubicBezTo>
                <a:lnTo>
                  <a:pt x="4798" y="0"/>
                </a:lnTo>
                <a:cubicBezTo>
                  <a:pt x="4825" y="0"/>
                  <a:pt x="4848" y="23"/>
                  <a:pt x="4848" y="50"/>
                </a:cubicBezTo>
                <a:cubicBezTo>
                  <a:pt x="4848" y="78"/>
                  <a:pt x="4825" y="100"/>
                  <a:pt x="4798" y="100"/>
                </a:cubicBezTo>
                <a:close/>
                <a:moveTo>
                  <a:pt x="4598" y="100"/>
                </a:moveTo>
                <a:lnTo>
                  <a:pt x="4598" y="100"/>
                </a:lnTo>
                <a:cubicBezTo>
                  <a:pt x="4570" y="100"/>
                  <a:pt x="4548" y="78"/>
                  <a:pt x="4548" y="50"/>
                </a:cubicBezTo>
                <a:cubicBezTo>
                  <a:pt x="4548" y="23"/>
                  <a:pt x="4570" y="0"/>
                  <a:pt x="4598" y="0"/>
                </a:cubicBezTo>
                <a:lnTo>
                  <a:pt x="4598" y="0"/>
                </a:lnTo>
                <a:cubicBezTo>
                  <a:pt x="4625" y="0"/>
                  <a:pt x="4648" y="23"/>
                  <a:pt x="4648" y="50"/>
                </a:cubicBezTo>
                <a:cubicBezTo>
                  <a:pt x="4648" y="78"/>
                  <a:pt x="4625" y="100"/>
                  <a:pt x="4598" y="100"/>
                </a:cubicBezTo>
                <a:close/>
                <a:moveTo>
                  <a:pt x="4398" y="100"/>
                </a:moveTo>
                <a:lnTo>
                  <a:pt x="4397" y="100"/>
                </a:lnTo>
                <a:cubicBezTo>
                  <a:pt x="4370" y="100"/>
                  <a:pt x="4347" y="78"/>
                  <a:pt x="4347" y="50"/>
                </a:cubicBezTo>
                <a:cubicBezTo>
                  <a:pt x="4347" y="23"/>
                  <a:pt x="4370" y="0"/>
                  <a:pt x="4397" y="0"/>
                </a:cubicBezTo>
                <a:lnTo>
                  <a:pt x="4398" y="0"/>
                </a:lnTo>
                <a:cubicBezTo>
                  <a:pt x="4425" y="0"/>
                  <a:pt x="4448" y="23"/>
                  <a:pt x="4448" y="50"/>
                </a:cubicBezTo>
                <a:cubicBezTo>
                  <a:pt x="4448" y="78"/>
                  <a:pt x="4425" y="100"/>
                  <a:pt x="4398" y="100"/>
                </a:cubicBezTo>
                <a:close/>
                <a:moveTo>
                  <a:pt x="4197" y="100"/>
                </a:moveTo>
                <a:lnTo>
                  <a:pt x="4197" y="100"/>
                </a:lnTo>
                <a:cubicBezTo>
                  <a:pt x="4170" y="100"/>
                  <a:pt x="4147" y="78"/>
                  <a:pt x="4147" y="50"/>
                </a:cubicBezTo>
                <a:cubicBezTo>
                  <a:pt x="4147" y="23"/>
                  <a:pt x="4170" y="0"/>
                  <a:pt x="4197" y="0"/>
                </a:cubicBezTo>
                <a:lnTo>
                  <a:pt x="4197" y="0"/>
                </a:lnTo>
                <a:cubicBezTo>
                  <a:pt x="4225" y="0"/>
                  <a:pt x="4247" y="23"/>
                  <a:pt x="4247" y="50"/>
                </a:cubicBezTo>
                <a:cubicBezTo>
                  <a:pt x="4247" y="78"/>
                  <a:pt x="4225" y="100"/>
                  <a:pt x="4197" y="100"/>
                </a:cubicBezTo>
                <a:close/>
                <a:moveTo>
                  <a:pt x="3997" y="100"/>
                </a:moveTo>
                <a:lnTo>
                  <a:pt x="3997" y="100"/>
                </a:lnTo>
                <a:cubicBezTo>
                  <a:pt x="3970" y="100"/>
                  <a:pt x="3947" y="78"/>
                  <a:pt x="3947" y="50"/>
                </a:cubicBezTo>
                <a:cubicBezTo>
                  <a:pt x="3947" y="23"/>
                  <a:pt x="3970" y="0"/>
                  <a:pt x="3997" y="0"/>
                </a:cubicBezTo>
                <a:lnTo>
                  <a:pt x="3997" y="0"/>
                </a:lnTo>
                <a:cubicBezTo>
                  <a:pt x="4025" y="0"/>
                  <a:pt x="4047" y="23"/>
                  <a:pt x="4047" y="50"/>
                </a:cubicBezTo>
                <a:cubicBezTo>
                  <a:pt x="4047" y="78"/>
                  <a:pt x="4025" y="100"/>
                  <a:pt x="3997" y="100"/>
                </a:cubicBezTo>
                <a:close/>
                <a:moveTo>
                  <a:pt x="3797" y="100"/>
                </a:moveTo>
                <a:lnTo>
                  <a:pt x="3797" y="100"/>
                </a:lnTo>
                <a:cubicBezTo>
                  <a:pt x="3770" y="100"/>
                  <a:pt x="3747" y="78"/>
                  <a:pt x="3747" y="50"/>
                </a:cubicBezTo>
                <a:cubicBezTo>
                  <a:pt x="3747" y="23"/>
                  <a:pt x="3770" y="0"/>
                  <a:pt x="3797" y="0"/>
                </a:cubicBezTo>
                <a:lnTo>
                  <a:pt x="3797" y="0"/>
                </a:lnTo>
                <a:cubicBezTo>
                  <a:pt x="3825" y="0"/>
                  <a:pt x="3847" y="23"/>
                  <a:pt x="3847" y="50"/>
                </a:cubicBezTo>
                <a:cubicBezTo>
                  <a:pt x="3847" y="78"/>
                  <a:pt x="3825" y="100"/>
                  <a:pt x="3797" y="100"/>
                </a:cubicBezTo>
                <a:close/>
                <a:moveTo>
                  <a:pt x="3597" y="100"/>
                </a:moveTo>
                <a:lnTo>
                  <a:pt x="3597" y="100"/>
                </a:lnTo>
                <a:cubicBezTo>
                  <a:pt x="3569" y="100"/>
                  <a:pt x="3547" y="78"/>
                  <a:pt x="3547" y="50"/>
                </a:cubicBezTo>
                <a:cubicBezTo>
                  <a:pt x="3547" y="23"/>
                  <a:pt x="3569" y="0"/>
                  <a:pt x="3597" y="0"/>
                </a:cubicBezTo>
                <a:lnTo>
                  <a:pt x="3597" y="0"/>
                </a:lnTo>
                <a:cubicBezTo>
                  <a:pt x="3625" y="0"/>
                  <a:pt x="3647" y="23"/>
                  <a:pt x="3647" y="50"/>
                </a:cubicBezTo>
                <a:cubicBezTo>
                  <a:pt x="3647" y="78"/>
                  <a:pt x="3625" y="100"/>
                  <a:pt x="3597" y="100"/>
                </a:cubicBezTo>
                <a:close/>
                <a:moveTo>
                  <a:pt x="3397" y="100"/>
                </a:moveTo>
                <a:lnTo>
                  <a:pt x="3397" y="100"/>
                </a:lnTo>
                <a:cubicBezTo>
                  <a:pt x="3369" y="100"/>
                  <a:pt x="3347" y="78"/>
                  <a:pt x="3347" y="50"/>
                </a:cubicBezTo>
                <a:cubicBezTo>
                  <a:pt x="3347" y="23"/>
                  <a:pt x="3369" y="0"/>
                  <a:pt x="3397" y="0"/>
                </a:cubicBezTo>
                <a:lnTo>
                  <a:pt x="3397" y="0"/>
                </a:lnTo>
                <a:cubicBezTo>
                  <a:pt x="3425" y="0"/>
                  <a:pt x="3447" y="23"/>
                  <a:pt x="3447" y="50"/>
                </a:cubicBezTo>
                <a:cubicBezTo>
                  <a:pt x="3447" y="78"/>
                  <a:pt x="3425" y="100"/>
                  <a:pt x="3397" y="100"/>
                </a:cubicBezTo>
                <a:close/>
                <a:moveTo>
                  <a:pt x="3197" y="100"/>
                </a:moveTo>
                <a:lnTo>
                  <a:pt x="3197" y="100"/>
                </a:lnTo>
                <a:cubicBezTo>
                  <a:pt x="3169" y="100"/>
                  <a:pt x="3147" y="78"/>
                  <a:pt x="3147" y="50"/>
                </a:cubicBezTo>
                <a:cubicBezTo>
                  <a:pt x="3147" y="23"/>
                  <a:pt x="3169" y="0"/>
                  <a:pt x="3197" y="0"/>
                </a:cubicBezTo>
                <a:lnTo>
                  <a:pt x="3197" y="0"/>
                </a:lnTo>
                <a:cubicBezTo>
                  <a:pt x="3225" y="0"/>
                  <a:pt x="3247" y="23"/>
                  <a:pt x="3247" y="50"/>
                </a:cubicBezTo>
                <a:cubicBezTo>
                  <a:pt x="3247" y="78"/>
                  <a:pt x="3225" y="100"/>
                  <a:pt x="3197" y="100"/>
                </a:cubicBezTo>
                <a:close/>
                <a:moveTo>
                  <a:pt x="2997" y="100"/>
                </a:moveTo>
                <a:lnTo>
                  <a:pt x="2997" y="100"/>
                </a:lnTo>
                <a:cubicBezTo>
                  <a:pt x="2969" y="100"/>
                  <a:pt x="2947" y="78"/>
                  <a:pt x="2947" y="50"/>
                </a:cubicBezTo>
                <a:cubicBezTo>
                  <a:pt x="2947" y="23"/>
                  <a:pt x="2969" y="0"/>
                  <a:pt x="2997" y="0"/>
                </a:cubicBezTo>
                <a:lnTo>
                  <a:pt x="2997" y="0"/>
                </a:lnTo>
                <a:cubicBezTo>
                  <a:pt x="3024" y="0"/>
                  <a:pt x="3047" y="23"/>
                  <a:pt x="3047" y="50"/>
                </a:cubicBezTo>
                <a:cubicBezTo>
                  <a:pt x="3047" y="78"/>
                  <a:pt x="3024" y="100"/>
                  <a:pt x="2997" y="100"/>
                </a:cubicBezTo>
                <a:close/>
                <a:moveTo>
                  <a:pt x="2797" y="100"/>
                </a:moveTo>
                <a:lnTo>
                  <a:pt x="2797" y="100"/>
                </a:lnTo>
                <a:cubicBezTo>
                  <a:pt x="2769" y="100"/>
                  <a:pt x="2747" y="78"/>
                  <a:pt x="2747" y="50"/>
                </a:cubicBezTo>
                <a:cubicBezTo>
                  <a:pt x="2747" y="23"/>
                  <a:pt x="2769" y="0"/>
                  <a:pt x="2797" y="0"/>
                </a:cubicBezTo>
                <a:lnTo>
                  <a:pt x="2797" y="0"/>
                </a:lnTo>
                <a:cubicBezTo>
                  <a:pt x="2824" y="0"/>
                  <a:pt x="2847" y="23"/>
                  <a:pt x="2847" y="50"/>
                </a:cubicBezTo>
                <a:cubicBezTo>
                  <a:pt x="2847" y="78"/>
                  <a:pt x="2824" y="100"/>
                  <a:pt x="2797" y="100"/>
                </a:cubicBezTo>
                <a:close/>
                <a:moveTo>
                  <a:pt x="2597" y="100"/>
                </a:moveTo>
                <a:lnTo>
                  <a:pt x="2597" y="100"/>
                </a:lnTo>
                <a:cubicBezTo>
                  <a:pt x="2569" y="100"/>
                  <a:pt x="2547" y="78"/>
                  <a:pt x="2547" y="50"/>
                </a:cubicBezTo>
                <a:cubicBezTo>
                  <a:pt x="2547" y="23"/>
                  <a:pt x="2569" y="0"/>
                  <a:pt x="2597" y="0"/>
                </a:cubicBezTo>
                <a:lnTo>
                  <a:pt x="2597" y="0"/>
                </a:lnTo>
                <a:cubicBezTo>
                  <a:pt x="2624" y="0"/>
                  <a:pt x="2647" y="23"/>
                  <a:pt x="2647" y="50"/>
                </a:cubicBezTo>
                <a:cubicBezTo>
                  <a:pt x="2647" y="78"/>
                  <a:pt x="2624" y="100"/>
                  <a:pt x="2597" y="100"/>
                </a:cubicBezTo>
                <a:close/>
                <a:moveTo>
                  <a:pt x="2397" y="100"/>
                </a:moveTo>
                <a:lnTo>
                  <a:pt x="2396" y="100"/>
                </a:lnTo>
                <a:cubicBezTo>
                  <a:pt x="2369" y="100"/>
                  <a:pt x="2346" y="78"/>
                  <a:pt x="2346" y="50"/>
                </a:cubicBezTo>
                <a:cubicBezTo>
                  <a:pt x="2346" y="23"/>
                  <a:pt x="2369" y="0"/>
                  <a:pt x="2396" y="0"/>
                </a:cubicBezTo>
                <a:lnTo>
                  <a:pt x="2397" y="0"/>
                </a:lnTo>
                <a:cubicBezTo>
                  <a:pt x="2424" y="0"/>
                  <a:pt x="2447" y="23"/>
                  <a:pt x="2447" y="50"/>
                </a:cubicBezTo>
                <a:cubicBezTo>
                  <a:pt x="2447" y="78"/>
                  <a:pt x="2424" y="100"/>
                  <a:pt x="2397" y="100"/>
                </a:cubicBezTo>
                <a:close/>
                <a:moveTo>
                  <a:pt x="2196" y="100"/>
                </a:moveTo>
                <a:lnTo>
                  <a:pt x="2196" y="100"/>
                </a:lnTo>
                <a:cubicBezTo>
                  <a:pt x="2169" y="100"/>
                  <a:pt x="2146" y="78"/>
                  <a:pt x="2146" y="50"/>
                </a:cubicBezTo>
                <a:cubicBezTo>
                  <a:pt x="2146" y="23"/>
                  <a:pt x="2169" y="0"/>
                  <a:pt x="2196" y="0"/>
                </a:cubicBezTo>
                <a:lnTo>
                  <a:pt x="2196" y="0"/>
                </a:lnTo>
                <a:cubicBezTo>
                  <a:pt x="2224" y="0"/>
                  <a:pt x="2246" y="23"/>
                  <a:pt x="2246" y="50"/>
                </a:cubicBezTo>
                <a:cubicBezTo>
                  <a:pt x="2246" y="78"/>
                  <a:pt x="2224" y="100"/>
                  <a:pt x="2196" y="100"/>
                </a:cubicBezTo>
                <a:close/>
                <a:moveTo>
                  <a:pt x="1996" y="100"/>
                </a:moveTo>
                <a:lnTo>
                  <a:pt x="1996" y="100"/>
                </a:lnTo>
                <a:cubicBezTo>
                  <a:pt x="1969" y="100"/>
                  <a:pt x="1946" y="78"/>
                  <a:pt x="1946" y="50"/>
                </a:cubicBezTo>
                <a:cubicBezTo>
                  <a:pt x="1946" y="23"/>
                  <a:pt x="1969" y="0"/>
                  <a:pt x="1996" y="0"/>
                </a:cubicBezTo>
                <a:lnTo>
                  <a:pt x="1996" y="0"/>
                </a:lnTo>
                <a:cubicBezTo>
                  <a:pt x="2024" y="0"/>
                  <a:pt x="2046" y="23"/>
                  <a:pt x="2046" y="50"/>
                </a:cubicBezTo>
                <a:cubicBezTo>
                  <a:pt x="2046" y="78"/>
                  <a:pt x="2024" y="100"/>
                  <a:pt x="1996" y="100"/>
                </a:cubicBezTo>
                <a:close/>
                <a:moveTo>
                  <a:pt x="1796" y="100"/>
                </a:moveTo>
                <a:lnTo>
                  <a:pt x="1796" y="100"/>
                </a:lnTo>
                <a:cubicBezTo>
                  <a:pt x="1769" y="100"/>
                  <a:pt x="1746" y="78"/>
                  <a:pt x="1746" y="50"/>
                </a:cubicBezTo>
                <a:cubicBezTo>
                  <a:pt x="1746" y="23"/>
                  <a:pt x="1769" y="0"/>
                  <a:pt x="1796" y="0"/>
                </a:cubicBezTo>
                <a:lnTo>
                  <a:pt x="1796" y="0"/>
                </a:lnTo>
                <a:cubicBezTo>
                  <a:pt x="1824" y="0"/>
                  <a:pt x="1846" y="23"/>
                  <a:pt x="1846" y="50"/>
                </a:cubicBezTo>
                <a:cubicBezTo>
                  <a:pt x="1846" y="78"/>
                  <a:pt x="1824" y="100"/>
                  <a:pt x="1796" y="100"/>
                </a:cubicBezTo>
                <a:close/>
                <a:moveTo>
                  <a:pt x="1596" y="100"/>
                </a:moveTo>
                <a:lnTo>
                  <a:pt x="1596" y="100"/>
                </a:lnTo>
                <a:cubicBezTo>
                  <a:pt x="1568" y="100"/>
                  <a:pt x="1546" y="78"/>
                  <a:pt x="1546" y="50"/>
                </a:cubicBezTo>
                <a:cubicBezTo>
                  <a:pt x="1546" y="23"/>
                  <a:pt x="1568" y="0"/>
                  <a:pt x="1596" y="0"/>
                </a:cubicBezTo>
                <a:lnTo>
                  <a:pt x="1596" y="0"/>
                </a:lnTo>
                <a:cubicBezTo>
                  <a:pt x="1624" y="0"/>
                  <a:pt x="1646" y="23"/>
                  <a:pt x="1646" y="50"/>
                </a:cubicBezTo>
                <a:cubicBezTo>
                  <a:pt x="1646" y="78"/>
                  <a:pt x="1624" y="100"/>
                  <a:pt x="1596" y="100"/>
                </a:cubicBezTo>
                <a:close/>
                <a:moveTo>
                  <a:pt x="1396" y="100"/>
                </a:moveTo>
                <a:lnTo>
                  <a:pt x="1396" y="100"/>
                </a:lnTo>
                <a:cubicBezTo>
                  <a:pt x="1368" y="100"/>
                  <a:pt x="1346" y="78"/>
                  <a:pt x="1346" y="50"/>
                </a:cubicBezTo>
                <a:cubicBezTo>
                  <a:pt x="1346" y="23"/>
                  <a:pt x="1368" y="0"/>
                  <a:pt x="1396" y="0"/>
                </a:cubicBezTo>
                <a:lnTo>
                  <a:pt x="1396" y="0"/>
                </a:lnTo>
                <a:cubicBezTo>
                  <a:pt x="1424" y="0"/>
                  <a:pt x="1446" y="23"/>
                  <a:pt x="1446" y="50"/>
                </a:cubicBezTo>
                <a:cubicBezTo>
                  <a:pt x="1446" y="78"/>
                  <a:pt x="1424" y="100"/>
                  <a:pt x="1396" y="100"/>
                </a:cubicBezTo>
                <a:close/>
                <a:moveTo>
                  <a:pt x="1196" y="100"/>
                </a:moveTo>
                <a:lnTo>
                  <a:pt x="1196" y="100"/>
                </a:lnTo>
                <a:cubicBezTo>
                  <a:pt x="1168" y="100"/>
                  <a:pt x="1146" y="78"/>
                  <a:pt x="1146" y="50"/>
                </a:cubicBezTo>
                <a:cubicBezTo>
                  <a:pt x="1146" y="23"/>
                  <a:pt x="1168" y="0"/>
                  <a:pt x="1196" y="0"/>
                </a:cubicBezTo>
                <a:lnTo>
                  <a:pt x="1196" y="0"/>
                </a:lnTo>
                <a:cubicBezTo>
                  <a:pt x="1224" y="0"/>
                  <a:pt x="1246" y="23"/>
                  <a:pt x="1246" y="50"/>
                </a:cubicBezTo>
                <a:cubicBezTo>
                  <a:pt x="1246" y="78"/>
                  <a:pt x="1224" y="100"/>
                  <a:pt x="1196" y="100"/>
                </a:cubicBezTo>
                <a:close/>
                <a:moveTo>
                  <a:pt x="996" y="100"/>
                </a:moveTo>
                <a:lnTo>
                  <a:pt x="996" y="100"/>
                </a:lnTo>
                <a:cubicBezTo>
                  <a:pt x="968" y="100"/>
                  <a:pt x="946" y="78"/>
                  <a:pt x="946" y="50"/>
                </a:cubicBezTo>
                <a:cubicBezTo>
                  <a:pt x="946" y="23"/>
                  <a:pt x="968" y="0"/>
                  <a:pt x="996" y="0"/>
                </a:cubicBezTo>
                <a:lnTo>
                  <a:pt x="996" y="0"/>
                </a:lnTo>
                <a:cubicBezTo>
                  <a:pt x="1023" y="0"/>
                  <a:pt x="1046" y="23"/>
                  <a:pt x="1046" y="50"/>
                </a:cubicBezTo>
                <a:cubicBezTo>
                  <a:pt x="1046" y="78"/>
                  <a:pt x="1023" y="100"/>
                  <a:pt x="996" y="100"/>
                </a:cubicBezTo>
                <a:close/>
                <a:moveTo>
                  <a:pt x="796" y="100"/>
                </a:moveTo>
                <a:lnTo>
                  <a:pt x="796" y="100"/>
                </a:lnTo>
                <a:cubicBezTo>
                  <a:pt x="768" y="100"/>
                  <a:pt x="746" y="78"/>
                  <a:pt x="746" y="50"/>
                </a:cubicBezTo>
                <a:cubicBezTo>
                  <a:pt x="746" y="23"/>
                  <a:pt x="768" y="0"/>
                  <a:pt x="796" y="0"/>
                </a:cubicBezTo>
                <a:lnTo>
                  <a:pt x="796" y="0"/>
                </a:lnTo>
                <a:cubicBezTo>
                  <a:pt x="823" y="0"/>
                  <a:pt x="846" y="23"/>
                  <a:pt x="846" y="50"/>
                </a:cubicBezTo>
                <a:cubicBezTo>
                  <a:pt x="846" y="78"/>
                  <a:pt x="823" y="100"/>
                  <a:pt x="796" y="100"/>
                </a:cubicBezTo>
                <a:close/>
                <a:moveTo>
                  <a:pt x="596" y="100"/>
                </a:moveTo>
                <a:lnTo>
                  <a:pt x="596" y="100"/>
                </a:lnTo>
                <a:cubicBezTo>
                  <a:pt x="568" y="100"/>
                  <a:pt x="546" y="78"/>
                  <a:pt x="546" y="50"/>
                </a:cubicBezTo>
                <a:cubicBezTo>
                  <a:pt x="546" y="23"/>
                  <a:pt x="568" y="0"/>
                  <a:pt x="596" y="0"/>
                </a:cubicBezTo>
                <a:lnTo>
                  <a:pt x="596" y="0"/>
                </a:lnTo>
                <a:cubicBezTo>
                  <a:pt x="623" y="0"/>
                  <a:pt x="646" y="23"/>
                  <a:pt x="646" y="50"/>
                </a:cubicBezTo>
                <a:cubicBezTo>
                  <a:pt x="646" y="78"/>
                  <a:pt x="623" y="100"/>
                  <a:pt x="596" y="100"/>
                </a:cubicBezTo>
                <a:close/>
                <a:moveTo>
                  <a:pt x="409" y="117"/>
                </a:moveTo>
                <a:lnTo>
                  <a:pt x="409" y="117"/>
                </a:lnTo>
                <a:cubicBezTo>
                  <a:pt x="382" y="124"/>
                  <a:pt x="355" y="107"/>
                  <a:pt x="349" y="81"/>
                </a:cubicBezTo>
                <a:cubicBezTo>
                  <a:pt x="342" y="54"/>
                  <a:pt x="359" y="27"/>
                  <a:pt x="385" y="20"/>
                </a:cubicBezTo>
                <a:lnTo>
                  <a:pt x="386" y="20"/>
                </a:lnTo>
                <a:cubicBezTo>
                  <a:pt x="412" y="14"/>
                  <a:pt x="439" y="30"/>
                  <a:pt x="446" y="57"/>
                </a:cubicBezTo>
                <a:cubicBezTo>
                  <a:pt x="452" y="84"/>
                  <a:pt x="436" y="111"/>
                  <a:pt x="409" y="117"/>
                </a:cubicBezTo>
                <a:close/>
                <a:moveTo>
                  <a:pt x="255" y="198"/>
                </a:moveTo>
                <a:lnTo>
                  <a:pt x="255" y="198"/>
                </a:lnTo>
                <a:cubicBezTo>
                  <a:pt x="234" y="217"/>
                  <a:pt x="203" y="215"/>
                  <a:pt x="184" y="195"/>
                </a:cubicBezTo>
                <a:cubicBezTo>
                  <a:pt x="166" y="174"/>
                  <a:pt x="167" y="143"/>
                  <a:pt x="188" y="124"/>
                </a:cubicBezTo>
                <a:lnTo>
                  <a:pt x="188" y="124"/>
                </a:lnTo>
                <a:cubicBezTo>
                  <a:pt x="209" y="106"/>
                  <a:pt x="240" y="107"/>
                  <a:pt x="259" y="128"/>
                </a:cubicBezTo>
                <a:cubicBezTo>
                  <a:pt x="277" y="148"/>
                  <a:pt x="275" y="180"/>
                  <a:pt x="255" y="198"/>
                </a:cubicBezTo>
                <a:close/>
                <a:moveTo>
                  <a:pt x="144" y="339"/>
                </a:moveTo>
                <a:lnTo>
                  <a:pt x="144" y="339"/>
                </a:lnTo>
                <a:cubicBezTo>
                  <a:pt x="132" y="364"/>
                  <a:pt x="103" y="375"/>
                  <a:pt x="78" y="363"/>
                </a:cubicBezTo>
                <a:cubicBezTo>
                  <a:pt x="53" y="351"/>
                  <a:pt x="42" y="321"/>
                  <a:pt x="54" y="296"/>
                </a:cubicBezTo>
                <a:lnTo>
                  <a:pt x="54" y="296"/>
                </a:lnTo>
                <a:cubicBezTo>
                  <a:pt x="66" y="271"/>
                  <a:pt x="96" y="261"/>
                  <a:pt x="121" y="273"/>
                </a:cubicBezTo>
                <a:cubicBezTo>
                  <a:pt x="146" y="285"/>
                  <a:pt x="156" y="314"/>
                  <a:pt x="144" y="339"/>
                </a:cubicBezTo>
                <a:close/>
                <a:moveTo>
                  <a:pt x="101" y="513"/>
                </a:moveTo>
                <a:lnTo>
                  <a:pt x="101" y="513"/>
                </a:lnTo>
                <a:cubicBezTo>
                  <a:pt x="100" y="541"/>
                  <a:pt x="76" y="562"/>
                  <a:pt x="49" y="560"/>
                </a:cubicBezTo>
                <a:cubicBezTo>
                  <a:pt x="21" y="559"/>
                  <a:pt x="0" y="535"/>
                  <a:pt x="1" y="508"/>
                </a:cubicBezTo>
                <a:lnTo>
                  <a:pt x="1" y="508"/>
                </a:lnTo>
                <a:cubicBezTo>
                  <a:pt x="3" y="480"/>
                  <a:pt x="26" y="459"/>
                  <a:pt x="54" y="460"/>
                </a:cubicBezTo>
                <a:cubicBezTo>
                  <a:pt x="81" y="462"/>
                  <a:pt x="103" y="485"/>
                  <a:pt x="101" y="513"/>
                </a:cubicBezTo>
                <a:close/>
                <a:moveTo>
                  <a:pt x="100" y="710"/>
                </a:moveTo>
                <a:lnTo>
                  <a:pt x="100" y="710"/>
                </a:lnTo>
                <a:cubicBezTo>
                  <a:pt x="100" y="738"/>
                  <a:pt x="78" y="760"/>
                  <a:pt x="50" y="760"/>
                </a:cubicBezTo>
                <a:cubicBezTo>
                  <a:pt x="23" y="760"/>
                  <a:pt x="0" y="738"/>
                  <a:pt x="0" y="710"/>
                </a:cubicBezTo>
                <a:lnTo>
                  <a:pt x="0" y="710"/>
                </a:lnTo>
                <a:cubicBezTo>
                  <a:pt x="0" y="683"/>
                  <a:pt x="23" y="660"/>
                  <a:pt x="50" y="660"/>
                </a:cubicBezTo>
                <a:cubicBezTo>
                  <a:pt x="78" y="660"/>
                  <a:pt x="100" y="683"/>
                  <a:pt x="100" y="710"/>
                </a:cubicBezTo>
                <a:close/>
                <a:moveTo>
                  <a:pt x="100" y="910"/>
                </a:moveTo>
                <a:lnTo>
                  <a:pt x="100" y="911"/>
                </a:lnTo>
                <a:cubicBezTo>
                  <a:pt x="100" y="938"/>
                  <a:pt x="78" y="961"/>
                  <a:pt x="50" y="961"/>
                </a:cubicBezTo>
                <a:cubicBezTo>
                  <a:pt x="23" y="961"/>
                  <a:pt x="0" y="938"/>
                  <a:pt x="0" y="911"/>
                </a:cubicBezTo>
                <a:lnTo>
                  <a:pt x="0" y="910"/>
                </a:lnTo>
                <a:cubicBezTo>
                  <a:pt x="0" y="883"/>
                  <a:pt x="23" y="860"/>
                  <a:pt x="50" y="860"/>
                </a:cubicBezTo>
                <a:cubicBezTo>
                  <a:pt x="78" y="860"/>
                  <a:pt x="100" y="883"/>
                  <a:pt x="100" y="910"/>
                </a:cubicBezTo>
                <a:close/>
                <a:moveTo>
                  <a:pt x="100" y="1111"/>
                </a:moveTo>
                <a:lnTo>
                  <a:pt x="100" y="1111"/>
                </a:lnTo>
                <a:cubicBezTo>
                  <a:pt x="100" y="1138"/>
                  <a:pt x="78" y="1161"/>
                  <a:pt x="50" y="1161"/>
                </a:cubicBezTo>
                <a:cubicBezTo>
                  <a:pt x="23" y="1161"/>
                  <a:pt x="0" y="1138"/>
                  <a:pt x="0" y="1111"/>
                </a:cubicBezTo>
                <a:lnTo>
                  <a:pt x="0" y="1111"/>
                </a:lnTo>
                <a:cubicBezTo>
                  <a:pt x="0" y="1083"/>
                  <a:pt x="23" y="1061"/>
                  <a:pt x="50" y="1061"/>
                </a:cubicBezTo>
                <a:cubicBezTo>
                  <a:pt x="78" y="1061"/>
                  <a:pt x="100" y="1083"/>
                  <a:pt x="100" y="1111"/>
                </a:cubicBezTo>
                <a:close/>
                <a:moveTo>
                  <a:pt x="100" y="1311"/>
                </a:moveTo>
                <a:lnTo>
                  <a:pt x="100" y="1311"/>
                </a:lnTo>
                <a:cubicBezTo>
                  <a:pt x="100" y="1338"/>
                  <a:pt x="78" y="1361"/>
                  <a:pt x="50" y="1361"/>
                </a:cubicBezTo>
                <a:cubicBezTo>
                  <a:pt x="23" y="1361"/>
                  <a:pt x="0" y="1338"/>
                  <a:pt x="0" y="1311"/>
                </a:cubicBezTo>
                <a:lnTo>
                  <a:pt x="0" y="1311"/>
                </a:lnTo>
                <a:cubicBezTo>
                  <a:pt x="0" y="1283"/>
                  <a:pt x="23" y="1261"/>
                  <a:pt x="50" y="1261"/>
                </a:cubicBezTo>
                <a:cubicBezTo>
                  <a:pt x="78" y="1261"/>
                  <a:pt x="100" y="1283"/>
                  <a:pt x="100" y="1311"/>
                </a:cubicBezTo>
                <a:close/>
                <a:moveTo>
                  <a:pt x="100" y="1511"/>
                </a:moveTo>
                <a:lnTo>
                  <a:pt x="100" y="1511"/>
                </a:lnTo>
                <a:cubicBezTo>
                  <a:pt x="100" y="1538"/>
                  <a:pt x="78" y="1561"/>
                  <a:pt x="50" y="1561"/>
                </a:cubicBezTo>
                <a:cubicBezTo>
                  <a:pt x="23" y="1561"/>
                  <a:pt x="0" y="1538"/>
                  <a:pt x="0" y="1511"/>
                </a:cubicBezTo>
                <a:lnTo>
                  <a:pt x="0" y="1511"/>
                </a:lnTo>
                <a:cubicBezTo>
                  <a:pt x="0" y="1483"/>
                  <a:pt x="23" y="1461"/>
                  <a:pt x="50" y="1461"/>
                </a:cubicBezTo>
                <a:cubicBezTo>
                  <a:pt x="78" y="1461"/>
                  <a:pt x="100" y="1483"/>
                  <a:pt x="100" y="1511"/>
                </a:cubicBezTo>
                <a:close/>
                <a:moveTo>
                  <a:pt x="100" y="1711"/>
                </a:moveTo>
                <a:lnTo>
                  <a:pt x="100" y="1711"/>
                </a:lnTo>
                <a:cubicBezTo>
                  <a:pt x="100" y="1739"/>
                  <a:pt x="78" y="1761"/>
                  <a:pt x="50" y="1761"/>
                </a:cubicBezTo>
                <a:cubicBezTo>
                  <a:pt x="23" y="1761"/>
                  <a:pt x="0" y="1739"/>
                  <a:pt x="0" y="1711"/>
                </a:cubicBezTo>
                <a:lnTo>
                  <a:pt x="0" y="1711"/>
                </a:lnTo>
                <a:cubicBezTo>
                  <a:pt x="0" y="1683"/>
                  <a:pt x="23" y="1661"/>
                  <a:pt x="50" y="1661"/>
                </a:cubicBezTo>
                <a:cubicBezTo>
                  <a:pt x="78" y="1661"/>
                  <a:pt x="100" y="1683"/>
                  <a:pt x="100" y="1711"/>
                </a:cubicBezTo>
                <a:close/>
                <a:moveTo>
                  <a:pt x="100" y="1911"/>
                </a:moveTo>
                <a:lnTo>
                  <a:pt x="100" y="1911"/>
                </a:lnTo>
                <a:cubicBezTo>
                  <a:pt x="100" y="1939"/>
                  <a:pt x="78" y="1961"/>
                  <a:pt x="50" y="1961"/>
                </a:cubicBezTo>
                <a:cubicBezTo>
                  <a:pt x="23" y="1961"/>
                  <a:pt x="0" y="1939"/>
                  <a:pt x="0" y="1911"/>
                </a:cubicBezTo>
                <a:lnTo>
                  <a:pt x="0" y="1911"/>
                </a:lnTo>
                <a:cubicBezTo>
                  <a:pt x="0" y="1883"/>
                  <a:pt x="23" y="1861"/>
                  <a:pt x="50" y="1861"/>
                </a:cubicBezTo>
                <a:cubicBezTo>
                  <a:pt x="78" y="1861"/>
                  <a:pt x="100" y="1883"/>
                  <a:pt x="100" y="1911"/>
                </a:cubicBezTo>
                <a:close/>
                <a:moveTo>
                  <a:pt x="100" y="2111"/>
                </a:moveTo>
                <a:lnTo>
                  <a:pt x="100" y="2111"/>
                </a:lnTo>
                <a:cubicBezTo>
                  <a:pt x="100" y="2139"/>
                  <a:pt x="78" y="2161"/>
                  <a:pt x="50" y="2161"/>
                </a:cubicBezTo>
                <a:cubicBezTo>
                  <a:pt x="23" y="2161"/>
                  <a:pt x="0" y="2139"/>
                  <a:pt x="0" y="2111"/>
                </a:cubicBezTo>
                <a:lnTo>
                  <a:pt x="0" y="2111"/>
                </a:lnTo>
                <a:cubicBezTo>
                  <a:pt x="0" y="2083"/>
                  <a:pt x="23" y="2061"/>
                  <a:pt x="50" y="2061"/>
                </a:cubicBezTo>
                <a:cubicBezTo>
                  <a:pt x="78" y="2061"/>
                  <a:pt x="100" y="2083"/>
                  <a:pt x="100" y="2111"/>
                </a:cubicBezTo>
                <a:close/>
                <a:moveTo>
                  <a:pt x="100" y="2311"/>
                </a:moveTo>
                <a:lnTo>
                  <a:pt x="100" y="2311"/>
                </a:lnTo>
                <a:cubicBezTo>
                  <a:pt x="100" y="2339"/>
                  <a:pt x="78" y="2361"/>
                  <a:pt x="50" y="2361"/>
                </a:cubicBezTo>
                <a:cubicBezTo>
                  <a:pt x="23" y="2361"/>
                  <a:pt x="0" y="2339"/>
                  <a:pt x="0" y="2311"/>
                </a:cubicBezTo>
                <a:lnTo>
                  <a:pt x="0" y="2311"/>
                </a:lnTo>
                <a:cubicBezTo>
                  <a:pt x="0" y="2284"/>
                  <a:pt x="23" y="2261"/>
                  <a:pt x="50" y="2261"/>
                </a:cubicBezTo>
                <a:cubicBezTo>
                  <a:pt x="78" y="2261"/>
                  <a:pt x="100" y="2284"/>
                  <a:pt x="100" y="2311"/>
                </a:cubicBezTo>
                <a:close/>
                <a:moveTo>
                  <a:pt x="107" y="2504"/>
                </a:moveTo>
                <a:lnTo>
                  <a:pt x="107" y="2504"/>
                </a:lnTo>
                <a:cubicBezTo>
                  <a:pt x="111" y="2531"/>
                  <a:pt x="92" y="2556"/>
                  <a:pt x="65" y="2560"/>
                </a:cubicBezTo>
                <a:cubicBezTo>
                  <a:pt x="37" y="2565"/>
                  <a:pt x="12" y="2546"/>
                  <a:pt x="8" y="2518"/>
                </a:cubicBezTo>
                <a:lnTo>
                  <a:pt x="8" y="2518"/>
                </a:lnTo>
                <a:cubicBezTo>
                  <a:pt x="4" y="2491"/>
                  <a:pt x="23" y="2466"/>
                  <a:pt x="50" y="2461"/>
                </a:cubicBezTo>
                <a:cubicBezTo>
                  <a:pt x="77" y="2457"/>
                  <a:pt x="103" y="2476"/>
                  <a:pt x="107" y="2504"/>
                </a:cubicBezTo>
                <a:close/>
                <a:moveTo>
                  <a:pt x="173" y="2669"/>
                </a:moveTo>
                <a:lnTo>
                  <a:pt x="173" y="2669"/>
                </a:lnTo>
                <a:cubicBezTo>
                  <a:pt x="187" y="2693"/>
                  <a:pt x="180" y="2723"/>
                  <a:pt x="157" y="2738"/>
                </a:cubicBezTo>
                <a:cubicBezTo>
                  <a:pt x="133" y="2753"/>
                  <a:pt x="102" y="2746"/>
                  <a:pt x="88" y="2722"/>
                </a:cubicBezTo>
                <a:lnTo>
                  <a:pt x="88" y="2722"/>
                </a:lnTo>
                <a:cubicBezTo>
                  <a:pt x="73" y="2699"/>
                  <a:pt x="80" y="2668"/>
                  <a:pt x="104" y="2653"/>
                </a:cubicBezTo>
                <a:cubicBezTo>
                  <a:pt x="127" y="2639"/>
                  <a:pt x="158" y="2646"/>
                  <a:pt x="173" y="2669"/>
                </a:cubicBezTo>
                <a:close/>
                <a:moveTo>
                  <a:pt x="298" y="2791"/>
                </a:moveTo>
                <a:lnTo>
                  <a:pt x="298" y="2791"/>
                </a:lnTo>
                <a:cubicBezTo>
                  <a:pt x="322" y="2806"/>
                  <a:pt x="329" y="2836"/>
                  <a:pt x="315" y="2860"/>
                </a:cubicBezTo>
                <a:cubicBezTo>
                  <a:pt x="301" y="2884"/>
                  <a:pt x="270" y="2891"/>
                  <a:pt x="247" y="2877"/>
                </a:cubicBezTo>
                <a:lnTo>
                  <a:pt x="247" y="2877"/>
                </a:lnTo>
                <a:cubicBezTo>
                  <a:pt x="223" y="2863"/>
                  <a:pt x="215" y="2832"/>
                  <a:pt x="229" y="2809"/>
                </a:cubicBezTo>
                <a:cubicBezTo>
                  <a:pt x="244" y="2785"/>
                  <a:pt x="274" y="2777"/>
                  <a:pt x="298" y="2791"/>
                </a:cubicBezTo>
                <a:close/>
                <a:moveTo>
                  <a:pt x="465" y="2854"/>
                </a:moveTo>
                <a:lnTo>
                  <a:pt x="465" y="2854"/>
                </a:lnTo>
                <a:cubicBezTo>
                  <a:pt x="493" y="2857"/>
                  <a:pt x="512" y="2883"/>
                  <a:pt x="508" y="2910"/>
                </a:cubicBezTo>
                <a:cubicBezTo>
                  <a:pt x="504" y="2937"/>
                  <a:pt x="479" y="2956"/>
                  <a:pt x="452" y="2953"/>
                </a:cubicBezTo>
                <a:lnTo>
                  <a:pt x="452" y="2953"/>
                </a:lnTo>
                <a:cubicBezTo>
                  <a:pt x="424" y="2949"/>
                  <a:pt x="405" y="2924"/>
                  <a:pt x="409" y="2896"/>
                </a:cubicBezTo>
                <a:cubicBezTo>
                  <a:pt x="413" y="2869"/>
                  <a:pt x="438" y="2850"/>
                  <a:pt x="465" y="2854"/>
                </a:cubicBezTo>
                <a:close/>
                <a:moveTo>
                  <a:pt x="658" y="2858"/>
                </a:moveTo>
                <a:lnTo>
                  <a:pt x="658" y="2858"/>
                </a:lnTo>
                <a:cubicBezTo>
                  <a:pt x="686" y="2858"/>
                  <a:pt x="708" y="2881"/>
                  <a:pt x="708" y="2908"/>
                </a:cubicBezTo>
                <a:cubicBezTo>
                  <a:pt x="708" y="2936"/>
                  <a:pt x="686" y="2958"/>
                  <a:pt x="658" y="2958"/>
                </a:cubicBezTo>
                <a:lnTo>
                  <a:pt x="658" y="2958"/>
                </a:lnTo>
                <a:cubicBezTo>
                  <a:pt x="631" y="2958"/>
                  <a:pt x="608" y="2936"/>
                  <a:pt x="608" y="2908"/>
                </a:cubicBezTo>
                <a:cubicBezTo>
                  <a:pt x="608" y="2881"/>
                  <a:pt x="631" y="2858"/>
                  <a:pt x="658" y="2858"/>
                </a:cubicBezTo>
                <a:close/>
                <a:moveTo>
                  <a:pt x="858" y="2858"/>
                </a:moveTo>
                <a:lnTo>
                  <a:pt x="858" y="2858"/>
                </a:lnTo>
                <a:cubicBezTo>
                  <a:pt x="886" y="2858"/>
                  <a:pt x="908" y="2881"/>
                  <a:pt x="908" y="2908"/>
                </a:cubicBezTo>
                <a:cubicBezTo>
                  <a:pt x="908" y="2936"/>
                  <a:pt x="886" y="2958"/>
                  <a:pt x="858" y="2958"/>
                </a:cubicBezTo>
                <a:lnTo>
                  <a:pt x="858" y="2958"/>
                </a:lnTo>
                <a:cubicBezTo>
                  <a:pt x="831" y="2958"/>
                  <a:pt x="808" y="2936"/>
                  <a:pt x="808" y="2908"/>
                </a:cubicBezTo>
                <a:cubicBezTo>
                  <a:pt x="808" y="2881"/>
                  <a:pt x="831" y="2858"/>
                  <a:pt x="858" y="2858"/>
                </a:cubicBezTo>
                <a:close/>
                <a:moveTo>
                  <a:pt x="1058" y="2858"/>
                </a:moveTo>
                <a:lnTo>
                  <a:pt x="1059" y="2858"/>
                </a:lnTo>
                <a:cubicBezTo>
                  <a:pt x="1086" y="2858"/>
                  <a:pt x="1109" y="2881"/>
                  <a:pt x="1109" y="2908"/>
                </a:cubicBezTo>
                <a:cubicBezTo>
                  <a:pt x="1109" y="2936"/>
                  <a:pt x="1086" y="2958"/>
                  <a:pt x="1059" y="2958"/>
                </a:cubicBezTo>
                <a:lnTo>
                  <a:pt x="1058" y="2958"/>
                </a:lnTo>
                <a:cubicBezTo>
                  <a:pt x="1031" y="2958"/>
                  <a:pt x="1008" y="2936"/>
                  <a:pt x="1008" y="2908"/>
                </a:cubicBezTo>
                <a:cubicBezTo>
                  <a:pt x="1008" y="2881"/>
                  <a:pt x="1031" y="2858"/>
                  <a:pt x="1058" y="2858"/>
                </a:cubicBezTo>
                <a:close/>
                <a:moveTo>
                  <a:pt x="1259" y="2858"/>
                </a:moveTo>
                <a:lnTo>
                  <a:pt x="1259" y="2858"/>
                </a:lnTo>
                <a:cubicBezTo>
                  <a:pt x="1286" y="2858"/>
                  <a:pt x="1309" y="2881"/>
                  <a:pt x="1309" y="2908"/>
                </a:cubicBezTo>
                <a:cubicBezTo>
                  <a:pt x="1309" y="2936"/>
                  <a:pt x="1286" y="2958"/>
                  <a:pt x="1259" y="2958"/>
                </a:cubicBezTo>
                <a:lnTo>
                  <a:pt x="1259" y="2958"/>
                </a:lnTo>
                <a:cubicBezTo>
                  <a:pt x="1231" y="2958"/>
                  <a:pt x="1209" y="2936"/>
                  <a:pt x="1209" y="2908"/>
                </a:cubicBezTo>
                <a:cubicBezTo>
                  <a:pt x="1209" y="2881"/>
                  <a:pt x="1231" y="2858"/>
                  <a:pt x="1259" y="2858"/>
                </a:cubicBezTo>
                <a:close/>
                <a:moveTo>
                  <a:pt x="1459" y="2858"/>
                </a:moveTo>
                <a:lnTo>
                  <a:pt x="1459" y="2858"/>
                </a:lnTo>
                <a:cubicBezTo>
                  <a:pt x="1486" y="2858"/>
                  <a:pt x="1509" y="2881"/>
                  <a:pt x="1509" y="2908"/>
                </a:cubicBezTo>
                <a:cubicBezTo>
                  <a:pt x="1509" y="2936"/>
                  <a:pt x="1486" y="2958"/>
                  <a:pt x="1459" y="2958"/>
                </a:cubicBezTo>
                <a:lnTo>
                  <a:pt x="1459" y="2958"/>
                </a:lnTo>
                <a:cubicBezTo>
                  <a:pt x="1431" y="2958"/>
                  <a:pt x="1409" y="2936"/>
                  <a:pt x="1409" y="2908"/>
                </a:cubicBezTo>
                <a:cubicBezTo>
                  <a:pt x="1409" y="2881"/>
                  <a:pt x="1431" y="2858"/>
                  <a:pt x="1459" y="2858"/>
                </a:cubicBezTo>
                <a:close/>
                <a:moveTo>
                  <a:pt x="1659" y="2858"/>
                </a:moveTo>
                <a:lnTo>
                  <a:pt x="1659" y="2858"/>
                </a:lnTo>
                <a:cubicBezTo>
                  <a:pt x="1686" y="2858"/>
                  <a:pt x="1709" y="2881"/>
                  <a:pt x="1709" y="2908"/>
                </a:cubicBezTo>
                <a:cubicBezTo>
                  <a:pt x="1709" y="2936"/>
                  <a:pt x="1686" y="2958"/>
                  <a:pt x="1659" y="2958"/>
                </a:cubicBezTo>
                <a:lnTo>
                  <a:pt x="1659" y="2958"/>
                </a:lnTo>
                <a:cubicBezTo>
                  <a:pt x="1631" y="2958"/>
                  <a:pt x="1609" y="2936"/>
                  <a:pt x="1609" y="2908"/>
                </a:cubicBezTo>
                <a:cubicBezTo>
                  <a:pt x="1609" y="2881"/>
                  <a:pt x="1631" y="2858"/>
                  <a:pt x="1659" y="2858"/>
                </a:cubicBezTo>
                <a:close/>
                <a:moveTo>
                  <a:pt x="1859" y="2858"/>
                </a:moveTo>
                <a:lnTo>
                  <a:pt x="1859" y="2858"/>
                </a:lnTo>
                <a:cubicBezTo>
                  <a:pt x="1887" y="2858"/>
                  <a:pt x="1909" y="2881"/>
                  <a:pt x="1909" y="2908"/>
                </a:cubicBezTo>
                <a:cubicBezTo>
                  <a:pt x="1909" y="2936"/>
                  <a:pt x="1887" y="2958"/>
                  <a:pt x="1859" y="2958"/>
                </a:cubicBezTo>
                <a:lnTo>
                  <a:pt x="1859" y="2958"/>
                </a:lnTo>
                <a:cubicBezTo>
                  <a:pt x="1831" y="2958"/>
                  <a:pt x="1809" y="2936"/>
                  <a:pt x="1809" y="2908"/>
                </a:cubicBezTo>
                <a:cubicBezTo>
                  <a:pt x="1809" y="2881"/>
                  <a:pt x="1831" y="2858"/>
                  <a:pt x="1859" y="2858"/>
                </a:cubicBezTo>
                <a:close/>
                <a:moveTo>
                  <a:pt x="2059" y="2858"/>
                </a:moveTo>
                <a:lnTo>
                  <a:pt x="2059" y="2858"/>
                </a:lnTo>
                <a:cubicBezTo>
                  <a:pt x="2087" y="2858"/>
                  <a:pt x="2109" y="2881"/>
                  <a:pt x="2109" y="2908"/>
                </a:cubicBezTo>
                <a:cubicBezTo>
                  <a:pt x="2109" y="2936"/>
                  <a:pt x="2087" y="2958"/>
                  <a:pt x="2059" y="2958"/>
                </a:cubicBezTo>
                <a:lnTo>
                  <a:pt x="2059" y="2958"/>
                </a:lnTo>
                <a:cubicBezTo>
                  <a:pt x="2031" y="2958"/>
                  <a:pt x="2009" y="2936"/>
                  <a:pt x="2009" y="2908"/>
                </a:cubicBezTo>
                <a:cubicBezTo>
                  <a:pt x="2009" y="2881"/>
                  <a:pt x="2031" y="2858"/>
                  <a:pt x="2059" y="2858"/>
                </a:cubicBezTo>
                <a:close/>
                <a:moveTo>
                  <a:pt x="2259" y="2858"/>
                </a:moveTo>
                <a:lnTo>
                  <a:pt x="2259" y="2858"/>
                </a:lnTo>
                <a:cubicBezTo>
                  <a:pt x="2287" y="2858"/>
                  <a:pt x="2309" y="2881"/>
                  <a:pt x="2309" y="2908"/>
                </a:cubicBezTo>
                <a:cubicBezTo>
                  <a:pt x="2309" y="2936"/>
                  <a:pt x="2287" y="2958"/>
                  <a:pt x="2259" y="2958"/>
                </a:cubicBezTo>
                <a:lnTo>
                  <a:pt x="2259" y="2958"/>
                </a:lnTo>
                <a:cubicBezTo>
                  <a:pt x="2231" y="2958"/>
                  <a:pt x="2209" y="2936"/>
                  <a:pt x="2209" y="2908"/>
                </a:cubicBezTo>
                <a:cubicBezTo>
                  <a:pt x="2209" y="2881"/>
                  <a:pt x="2231" y="2858"/>
                  <a:pt x="2259" y="2858"/>
                </a:cubicBezTo>
                <a:close/>
                <a:moveTo>
                  <a:pt x="2459" y="2858"/>
                </a:moveTo>
                <a:lnTo>
                  <a:pt x="2459" y="2858"/>
                </a:lnTo>
                <a:cubicBezTo>
                  <a:pt x="2487" y="2858"/>
                  <a:pt x="2509" y="2881"/>
                  <a:pt x="2509" y="2908"/>
                </a:cubicBezTo>
                <a:cubicBezTo>
                  <a:pt x="2509" y="2936"/>
                  <a:pt x="2487" y="2958"/>
                  <a:pt x="2459" y="2958"/>
                </a:cubicBezTo>
                <a:lnTo>
                  <a:pt x="2459" y="2958"/>
                </a:lnTo>
                <a:cubicBezTo>
                  <a:pt x="2432" y="2958"/>
                  <a:pt x="2409" y="2936"/>
                  <a:pt x="2409" y="2908"/>
                </a:cubicBezTo>
                <a:cubicBezTo>
                  <a:pt x="2409" y="2881"/>
                  <a:pt x="2432" y="2858"/>
                  <a:pt x="2459" y="2858"/>
                </a:cubicBezTo>
                <a:close/>
                <a:moveTo>
                  <a:pt x="2659" y="2858"/>
                </a:moveTo>
                <a:lnTo>
                  <a:pt x="2659" y="2858"/>
                </a:lnTo>
                <a:cubicBezTo>
                  <a:pt x="2687" y="2858"/>
                  <a:pt x="2709" y="2881"/>
                  <a:pt x="2709" y="2908"/>
                </a:cubicBezTo>
                <a:cubicBezTo>
                  <a:pt x="2709" y="2936"/>
                  <a:pt x="2687" y="2958"/>
                  <a:pt x="2659" y="2958"/>
                </a:cubicBezTo>
                <a:lnTo>
                  <a:pt x="2659" y="2958"/>
                </a:lnTo>
                <a:cubicBezTo>
                  <a:pt x="2632" y="2958"/>
                  <a:pt x="2609" y="2936"/>
                  <a:pt x="2609" y="2908"/>
                </a:cubicBezTo>
                <a:cubicBezTo>
                  <a:pt x="2609" y="2881"/>
                  <a:pt x="2632" y="2858"/>
                  <a:pt x="2659" y="2858"/>
                </a:cubicBezTo>
                <a:close/>
                <a:moveTo>
                  <a:pt x="2859" y="2858"/>
                </a:moveTo>
                <a:lnTo>
                  <a:pt x="2859" y="2858"/>
                </a:lnTo>
                <a:cubicBezTo>
                  <a:pt x="2887" y="2858"/>
                  <a:pt x="2909" y="2881"/>
                  <a:pt x="2909" y="2908"/>
                </a:cubicBezTo>
                <a:cubicBezTo>
                  <a:pt x="2909" y="2936"/>
                  <a:pt x="2887" y="2958"/>
                  <a:pt x="2859" y="2958"/>
                </a:cubicBezTo>
                <a:lnTo>
                  <a:pt x="2859" y="2958"/>
                </a:lnTo>
                <a:cubicBezTo>
                  <a:pt x="2832" y="2958"/>
                  <a:pt x="2809" y="2936"/>
                  <a:pt x="2809" y="2908"/>
                </a:cubicBezTo>
                <a:cubicBezTo>
                  <a:pt x="2809" y="2881"/>
                  <a:pt x="2832" y="2858"/>
                  <a:pt x="2859" y="2858"/>
                </a:cubicBezTo>
                <a:close/>
                <a:moveTo>
                  <a:pt x="3059" y="2858"/>
                </a:moveTo>
                <a:lnTo>
                  <a:pt x="3060" y="2858"/>
                </a:lnTo>
                <a:cubicBezTo>
                  <a:pt x="3087" y="2858"/>
                  <a:pt x="3110" y="2881"/>
                  <a:pt x="3110" y="2908"/>
                </a:cubicBezTo>
                <a:cubicBezTo>
                  <a:pt x="3110" y="2936"/>
                  <a:pt x="3087" y="2958"/>
                  <a:pt x="3060" y="2958"/>
                </a:cubicBezTo>
                <a:lnTo>
                  <a:pt x="3059" y="2958"/>
                </a:lnTo>
                <a:cubicBezTo>
                  <a:pt x="3032" y="2958"/>
                  <a:pt x="3009" y="2936"/>
                  <a:pt x="3009" y="2908"/>
                </a:cubicBezTo>
                <a:cubicBezTo>
                  <a:pt x="3009" y="2881"/>
                  <a:pt x="3032" y="2858"/>
                  <a:pt x="3059" y="2858"/>
                </a:cubicBezTo>
                <a:close/>
                <a:moveTo>
                  <a:pt x="3260" y="2858"/>
                </a:moveTo>
                <a:lnTo>
                  <a:pt x="3260" y="2858"/>
                </a:lnTo>
                <a:cubicBezTo>
                  <a:pt x="3287" y="2858"/>
                  <a:pt x="3310" y="2881"/>
                  <a:pt x="3310" y="2908"/>
                </a:cubicBezTo>
                <a:cubicBezTo>
                  <a:pt x="3310" y="2936"/>
                  <a:pt x="3287" y="2958"/>
                  <a:pt x="3260" y="2958"/>
                </a:cubicBezTo>
                <a:lnTo>
                  <a:pt x="3260" y="2958"/>
                </a:lnTo>
                <a:cubicBezTo>
                  <a:pt x="3232" y="2958"/>
                  <a:pt x="3210" y="2936"/>
                  <a:pt x="3210" y="2908"/>
                </a:cubicBezTo>
                <a:cubicBezTo>
                  <a:pt x="3210" y="2881"/>
                  <a:pt x="3232" y="2858"/>
                  <a:pt x="3260" y="2858"/>
                </a:cubicBezTo>
                <a:close/>
                <a:moveTo>
                  <a:pt x="3460" y="2858"/>
                </a:moveTo>
                <a:lnTo>
                  <a:pt x="3460" y="2858"/>
                </a:lnTo>
                <a:cubicBezTo>
                  <a:pt x="3487" y="2858"/>
                  <a:pt x="3510" y="2881"/>
                  <a:pt x="3510" y="2908"/>
                </a:cubicBezTo>
                <a:cubicBezTo>
                  <a:pt x="3510" y="2936"/>
                  <a:pt x="3487" y="2958"/>
                  <a:pt x="3460" y="2958"/>
                </a:cubicBezTo>
                <a:lnTo>
                  <a:pt x="3460" y="2958"/>
                </a:lnTo>
                <a:cubicBezTo>
                  <a:pt x="3432" y="2958"/>
                  <a:pt x="3410" y="2936"/>
                  <a:pt x="3410" y="2908"/>
                </a:cubicBezTo>
                <a:cubicBezTo>
                  <a:pt x="3410" y="2881"/>
                  <a:pt x="3432" y="2858"/>
                  <a:pt x="3460" y="2858"/>
                </a:cubicBezTo>
                <a:close/>
                <a:moveTo>
                  <a:pt x="3660" y="2858"/>
                </a:moveTo>
                <a:lnTo>
                  <a:pt x="3660" y="2858"/>
                </a:lnTo>
                <a:cubicBezTo>
                  <a:pt x="3687" y="2858"/>
                  <a:pt x="3710" y="2881"/>
                  <a:pt x="3710" y="2908"/>
                </a:cubicBezTo>
                <a:cubicBezTo>
                  <a:pt x="3710" y="2936"/>
                  <a:pt x="3687" y="2958"/>
                  <a:pt x="3660" y="2958"/>
                </a:cubicBezTo>
                <a:lnTo>
                  <a:pt x="3660" y="2958"/>
                </a:lnTo>
                <a:cubicBezTo>
                  <a:pt x="3632" y="2958"/>
                  <a:pt x="3610" y="2936"/>
                  <a:pt x="3610" y="2908"/>
                </a:cubicBezTo>
                <a:cubicBezTo>
                  <a:pt x="3610" y="2881"/>
                  <a:pt x="3632" y="2858"/>
                  <a:pt x="3660" y="2858"/>
                </a:cubicBezTo>
                <a:close/>
                <a:moveTo>
                  <a:pt x="3860" y="2858"/>
                </a:moveTo>
                <a:lnTo>
                  <a:pt x="3860" y="2858"/>
                </a:lnTo>
                <a:cubicBezTo>
                  <a:pt x="3888" y="2858"/>
                  <a:pt x="3910" y="2881"/>
                  <a:pt x="3910" y="2908"/>
                </a:cubicBezTo>
                <a:cubicBezTo>
                  <a:pt x="3910" y="2936"/>
                  <a:pt x="3888" y="2958"/>
                  <a:pt x="3860" y="2958"/>
                </a:cubicBezTo>
                <a:lnTo>
                  <a:pt x="3860" y="2958"/>
                </a:lnTo>
                <a:cubicBezTo>
                  <a:pt x="3832" y="2958"/>
                  <a:pt x="3810" y="2936"/>
                  <a:pt x="3810" y="2908"/>
                </a:cubicBezTo>
                <a:cubicBezTo>
                  <a:pt x="3810" y="2881"/>
                  <a:pt x="3832" y="2858"/>
                  <a:pt x="3860" y="2858"/>
                </a:cubicBezTo>
                <a:close/>
                <a:moveTo>
                  <a:pt x="4060" y="2858"/>
                </a:moveTo>
                <a:lnTo>
                  <a:pt x="4060" y="2858"/>
                </a:lnTo>
                <a:cubicBezTo>
                  <a:pt x="4088" y="2858"/>
                  <a:pt x="4110" y="2881"/>
                  <a:pt x="4110" y="2908"/>
                </a:cubicBezTo>
                <a:cubicBezTo>
                  <a:pt x="4110" y="2936"/>
                  <a:pt x="4088" y="2958"/>
                  <a:pt x="4060" y="2958"/>
                </a:cubicBezTo>
                <a:lnTo>
                  <a:pt x="4060" y="2958"/>
                </a:lnTo>
                <a:cubicBezTo>
                  <a:pt x="4032" y="2958"/>
                  <a:pt x="4010" y="2936"/>
                  <a:pt x="4010" y="2908"/>
                </a:cubicBezTo>
                <a:cubicBezTo>
                  <a:pt x="4010" y="2881"/>
                  <a:pt x="4032" y="2858"/>
                  <a:pt x="4060" y="2858"/>
                </a:cubicBezTo>
                <a:close/>
                <a:moveTo>
                  <a:pt x="4260" y="2858"/>
                </a:moveTo>
                <a:lnTo>
                  <a:pt x="4260" y="2858"/>
                </a:lnTo>
                <a:cubicBezTo>
                  <a:pt x="4288" y="2858"/>
                  <a:pt x="4310" y="2881"/>
                  <a:pt x="4310" y="2908"/>
                </a:cubicBezTo>
                <a:cubicBezTo>
                  <a:pt x="4310" y="2936"/>
                  <a:pt x="4288" y="2958"/>
                  <a:pt x="4260" y="2958"/>
                </a:cubicBezTo>
                <a:lnTo>
                  <a:pt x="4260" y="2958"/>
                </a:lnTo>
                <a:cubicBezTo>
                  <a:pt x="4232" y="2958"/>
                  <a:pt x="4210" y="2936"/>
                  <a:pt x="4210" y="2908"/>
                </a:cubicBezTo>
                <a:cubicBezTo>
                  <a:pt x="4210" y="2881"/>
                  <a:pt x="4232" y="2858"/>
                  <a:pt x="4260" y="2858"/>
                </a:cubicBezTo>
                <a:close/>
                <a:moveTo>
                  <a:pt x="4460" y="2858"/>
                </a:moveTo>
                <a:lnTo>
                  <a:pt x="4460" y="2858"/>
                </a:lnTo>
                <a:cubicBezTo>
                  <a:pt x="4488" y="2858"/>
                  <a:pt x="4510" y="2881"/>
                  <a:pt x="4510" y="2908"/>
                </a:cubicBezTo>
                <a:cubicBezTo>
                  <a:pt x="4510" y="2936"/>
                  <a:pt x="4488" y="2958"/>
                  <a:pt x="4460" y="2958"/>
                </a:cubicBezTo>
                <a:lnTo>
                  <a:pt x="4460" y="2958"/>
                </a:lnTo>
                <a:cubicBezTo>
                  <a:pt x="4433" y="2958"/>
                  <a:pt x="4410" y="2936"/>
                  <a:pt x="4410" y="2908"/>
                </a:cubicBezTo>
                <a:cubicBezTo>
                  <a:pt x="4410" y="2881"/>
                  <a:pt x="4433" y="2858"/>
                  <a:pt x="4460" y="2858"/>
                </a:cubicBezTo>
                <a:close/>
                <a:moveTo>
                  <a:pt x="4660" y="2858"/>
                </a:moveTo>
                <a:lnTo>
                  <a:pt x="4660" y="2858"/>
                </a:lnTo>
                <a:cubicBezTo>
                  <a:pt x="4688" y="2858"/>
                  <a:pt x="4710" y="2881"/>
                  <a:pt x="4710" y="2908"/>
                </a:cubicBezTo>
                <a:cubicBezTo>
                  <a:pt x="4710" y="2936"/>
                  <a:pt x="4688" y="2958"/>
                  <a:pt x="4660" y="2958"/>
                </a:cubicBezTo>
                <a:lnTo>
                  <a:pt x="4660" y="2958"/>
                </a:lnTo>
                <a:cubicBezTo>
                  <a:pt x="4633" y="2958"/>
                  <a:pt x="4610" y="2936"/>
                  <a:pt x="4610" y="2908"/>
                </a:cubicBezTo>
                <a:cubicBezTo>
                  <a:pt x="4610" y="2881"/>
                  <a:pt x="4633" y="2858"/>
                  <a:pt x="4660" y="2858"/>
                </a:cubicBezTo>
                <a:close/>
                <a:moveTo>
                  <a:pt x="4860" y="2858"/>
                </a:moveTo>
                <a:lnTo>
                  <a:pt x="4860" y="2858"/>
                </a:lnTo>
                <a:cubicBezTo>
                  <a:pt x="4888" y="2858"/>
                  <a:pt x="4910" y="2881"/>
                  <a:pt x="4910" y="2908"/>
                </a:cubicBezTo>
                <a:cubicBezTo>
                  <a:pt x="4910" y="2936"/>
                  <a:pt x="4888" y="2958"/>
                  <a:pt x="4860" y="2958"/>
                </a:cubicBezTo>
                <a:lnTo>
                  <a:pt x="4860" y="2958"/>
                </a:lnTo>
                <a:cubicBezTo>
                  <a:pt x="4833" y="2958"/>
                  <a:pt x="4810" y="2936"/>
                  <a:pt x="4810" y="2908"/>
                </a:cubicBezTo>
                <a:cubicBezTo>
                  <a:pt x="4810" y="2881"/>
                  <a:pt x="4833" y="2858"/>
                  <a:pt x="4860" y="2858"/>
                </a:cubicBezTo>
                <a:close/>
                <a:moveTo>
                  <a:pt x="5060" y="2858"/>
                </a:moveTo>
                <a:lnTo>
                  <a:pt x="5061" y="2858"/>
                </a:lnTo>
                <a:cubicBezTo>
                  <a:pt x="5088" y="2858"/>
                  <a:pt x="5111" y="2881"/>
                  <a:pt x="5111" y="2908"/>
                </a:cubicBezTo>
                <a:cubicBezTo>
                  <a:pt x="5111" y="2936"/>
                  <a:pt x="5088" y="2958"/>
                  <a:pt x="5061" y="2958"/>
                </a:cubicBezTo>
                <a:lnTo>
                  <a:pt x="5060" y="2958"/>
                </a:lnTo>
                <a:cubicBezTo>
                  <a:pt x="5033" y="2958"/>
                  <a:pt x="5010" y="2936"/>
                  <a:pt x="5010" y="2908"/>
                </a:cubicBezTo>
                <a:cubicBezTo>
                  <a:pt x="5010" y="2881"/>
                  <a:pt x="5033" y="2858"/>
                  <a:pt x="5060" y="2858"/>
                </a:cubicBezTo>
                <a:close/>
                <a:moveTo>
                  <a:pt x="5261" y="2858"/>
                </a:moveTo>
                <a:lnTo>
                  <a:pt x="5261" y="2858"/>
                </a:lnTo>
                <a:cubicBezTo>
                  <a:pt x="5288" y="2858"/>
                  <a:pt x="5311" y="2881"/>
                  <a:pt x="5311" y="2908"/>
                </a:cubicBezTo>
                <a:cubicBezTo>
                  <a:pt x="5311" y="2936"/>
                  <a:pt x="5288" y="2958"/>
                  <a:pt x="5261" y="2958"/>
                </a:cubicBezTo>
                <a:lnTo>
                  <a:pt x="5261" y="2958"/>
                </a:lnTo>
                <a:cubicBezTo>
                  <a:pt x="5233" y="2958"/>
                  <a:pt x="5211" y="2936"/>
                  <a:pt x="5211" y="2908"/>
                </a:cubicBezTo>
                <a:cubicBezTo>
                  <a:pt x="5211" y="2881"/>
                  <a:pt x="5233" y="2858"/>
                  <a:pt x="5261" y="2858"/>
                </a:cubicBezTo>
                <a:close/>
                <a:moveTo>
                  <a:pt x="5461" y="2858"/>
                </a:moveTo>
                <a:lnTo>
                  <a:pt x="5461" y="2858"/>
                </a:lnTo>
                <a:cubicBezTo>
                  <a:pt x="5488" y="2858"/>
                  <a:pt x="5511" y="2881"/>
                  <a:pt x="5511" y="2908"/>
                </a:cubicBezTo>
                <a:cubicBezTo>
                  <a:pt x="5511" y="2936"/>
                  <a:pt x="5488" y="2958"/>
                  <a:pt x="5461" y="2958"/>
                </a:cubicBezTo>
                <a:lnTo>
                  <a:pt x="5461" y="2958"/>
                </a:lnTo>
                <a:cubicBezTo>
                  <a:pt x="5433" y="2958"/>
                  <a:pt x="5411" y="2936"/>
                  <a:pt x="5411" y="2908"/>
                </a:cubicBezTo>
                <a:cubicBezTo>
                  <a:pt x="5411" y="2881"/>
                  <a:pt x="5433" y="2858"/>
                  <a:pt x="5461" y="2858"/>
                </a:cubicBezTo>
                <a:close/>
                <a:moveTo>
                  <a:pt x="5661" y="2858"/>
                </a:moveTo>
                <a:lnTo>
                  <a:pt x="5661" y="2858"/>
                </a:lnTo>
                <a:cubicBezTo>
                  <a:pt x="5688" y="2858"/>
                  <a:pt x="5711" y="2881"/>
                  <a:pt x="5711" y="2908"/>
                </a:cubicBezTo>
                <a:cubicBezTo>
                  <a:pt x="5711" y="2936"/>
                  <a:pt x="5688" y="2958"/>
                  <a:pt x="5661" y="2958"/>
                </a:cubicBezTo>
                <a:lnTo>
                  <a:pt x="5661" y="2958"/>
                </a:lnTo>
                <a:cubicBezTo>
                  <a:pt x="5633" y="2958"/>
                  <a:pt x="5611" y="2936"/>
                  <a:pt x="5611" y="2908"/>
                </a:cubicBezTo>
                <a:cubicBezTo>
                  <a:pt x="5611" y="2881"/>
                  <a:pt x="5633" y="2858"/>
                  <a:pt x="5661" y="2858"/>
                </a:cubicBezTo>
                <a:close/>
                <a:moveTo>
                  <a:pt x="5861" y="2858"/>
                </a:moveTo>
                <a:lnTo>
                  <a:pt x="5861" y="2858"/>
                </a:lnTo>
                <a:cubicBezTo>
                  <a:pt x="5889" y="2858"/>
                  <a:pt x="5911" y="2881"/>
                  <a:pt x="5911" y="2908"/>
                </a:cubicBezTo>
                <a:cubicBezTo>
                  <a:pt x="5911" y="2936"/>
                  <a:pt x="5889" y="2958"/>
                  <a:pt x="5861" y="2958"/>
                </a:cubicBezTo>
                <a:lnTo>
                  <a:pt x="5861" y="2958"/>
                </a:lnTo>
                <a:cubicBezTo>
                  <a:pt x="5833" y="2958"/>
                  <a:pt x="5811" y="2936"/>
                  <a:pt x="5811" y="2908"/>
                </a:cubicBezTo>
                <a:cubicBezTo>
                  <a:pt x="5811" y="2881"/>
                  <a:pt x="5833" y="2858"/>
                  <a:pt x="5861" y="2858"/>
                </a:cubicBezTo>
                <a:close/>
                <a:moveTo>
                  <a:pt x="6061" y="2858"/>
                </a:moveTo>
                <a:lnTo>
                  <a:pt x="6061" y="2858"/>
                </a:lnTo>
                <a:cubicBezTo>
                  <a:pt x="6089" y="2858"/>
                  <a:pt x="6111" y="2881"/>
                  <a:pt x="6111" y="2908"/>
                </a:cubicBezTo>
                <a:cubicBezTo>
                  <a:pt x="6111" y="2936"/>
                  <a:pt x="6089" y="2958"/>
                  <a:pt x="6061" y="2958"/>
                </a:cubicBezTo>
                <a:lnTo>
                  <a:pt x="6061" y="2958"/>
                </a:lnTo>
                <a:cubicBezTo>
                  <a:pt x="6033" y="2958"/>
                  <a:pt x="6011" y="2936"/>
                  <a:pt x="6011" y="2908"/>
                </a:cubicBezTo>
                <a:cubicBezTo>
                  <a:pt x="6011" y="2881"/>
                  <a:pt x="6033" y="2858"/>
                  <a:pt x="6061" y="2858"/>
                </a:cubicBezTo>
                <a:close/>
                <a:moveTo>
                  <a:pt x="6261" y="2858"/>
                </a:moveTo>
                <a:lnTo>
                  <a:pt x="6261" y="2858"/>
                </a:lnTo>
                <a:cubicBezTo>
                  <a:pt x="6289" y="2858"/>
                  <a:pt x="6311" y="2881"/>
                  <a:pt x="6311" y="2908"/>
                </a:cubicBezTo>
                <a:cubicBezTo>
                  <a:pt x="6311" y="2936"/>
                  <a:pt x="6289" y="2958"/>
                  <a:pt x="6261" y="2958"/>
                </a:cubicBezTo>
                <a:lnTo>
                  <a:pt x="6261" y="2958"/>
                </a:lnTo>
                <a:cubicBezTo>
                  <a:pt x="6233" y="2958"/>
                  <a:pt x="6211" y="2936"/>
                  <a:pt x="6211" y="2908"/>
                </a:cubicBezTo>
                <a:cubicBezTo>
                  <a:pt x="6211" y="2881"/>
                  <a:pt x="6233" y="2858"/>
                  <a:pt x="6261" y="2858"/>
                </a:cubicBezTo>
                <a:close/>
                <a:moveTo>
                  <a:pt x="6461" y="2858"/>
                </a:moveTo>
                <a:lnTo>
                  <a:pt x="6461" y="2858"/>
                </a:lnTo>
                <a:cubicBezTo>
                  <a:pt x="6489" y="2858"/>
                  <a:pt x="6511" y="2881"/>
                  <a:pt x="6511" y="2908"/>
                </a:cubicBezTo>
                <a:cubicBezTo>
                  <a:pt x="6511" y="2936"/>
                  <a:pt x="6489" y="2958"/>
                  <a:pt x="6461" y="2958"/>
                </a:cubicBezTo>
                <a:lnTo>
                  <a:pt x="6461" y="2958"/>
                </a:lnTo>
                <a:cubicBezTo>
                  <a:pt x="6434" y="2958"/>
                  <a:pt x="6411" y="2936"/>
                  <a:pt x="6411" y="2908"/>
                </a:cubicBezTo>
                <a:cubicBezTo>
                  <a:pt x="6411" y="2881"/>
                  <a:pt x="6434" y="2858"/>
                  <a:pt x="6461" y="2858"/>
                </a:cubicBezTo>
                <a:close/>
                <a:moveTo>
                  <a:pt x="6661" y="2858"/>
                </a:moveTo>
                <a:lnTo>
                  <a:pt x="6661" y="2858"/>
                </a:lnTo>
                <a:cubicBezTo>
                  <a:pt x="6689" y="2858"/>
                  <a:pt x="6711" y="2881"/>
                  <a:pt x="6711" y="2908"/>
                </a:cubicBezTo>
                <a:cubicBezTo>
                  <a:pt x="6711" y="2936"/>
                  <a:pt x="6689" y="2958"/>
                  <a:pt x="6661" y="2958"/>
                </a:cubicBezTo>
                <a:lnTo>
                  <a:pt x="6661" y="2958"/>
                </a:lnTo>
                <a:cubicBezTo>
                  <a:pt x="6634" y="2958"/>
                  <a:pt x="6611" y="2936"/>
                  <a:pt x="6611" y="2908"/>
                </a:cubicBezTo>
                <a:cubicBezTo>
                  <a:pt x="6611" y="2881"/>
                  <a:pt x="6634" y="2858"/>
                  <a:pt x="6661" y="2858"/>
                </a:cubicBezTo>
                <a:close/>
                <a:moveTo>
                  <a:pt x="6861" y="2858"/>
                </a:moveTo>
                <a:lnTo>
                  <a:pt x="6861" y="2858"/>
                </a:lnTo>
                <a:cubicBezTo>
                  <a:pt x="6889" y="2858"/>
                  <a:pt x="6911" y="2881"/>
                  <a:pt x="6911" y="2908"/>
                </a:cubicBezTo>
                <a:cubicBezTo>
                  <a:pt x="6911" y="2936"/>
                  <a:pt x="6889" y="2958"/>
                  <a:pt x="6861" y="2958"/>
                </a:cubicBezTo>
                <a:lnTo>
                  <a:pt x="6861" y="2958"/>
                </a:lnTo>
                <a:cubicBezTo>
                  <a:pt x="6834" y="2958"/>
                  <a:pt x="6811" y="2936"/>
                  <a:pt x="6811" y="2908"/>
                </a:cubicBezTo>
                <a:cubicBezTo>
                  <a:pt x="6811" y="2881"/>
                  <a:pt x="6834" y="2858"/>
                  <a:pt x="6861" y="2858"/>
                </a:cubicBezTo>
                <a:close/>
                <a:moveTo>
                  <a:pt x="7061" y="2858"/>
                </a:moveTo>
                <a:lnTo>
                  <a:pt x="7062" y="2858"/>
                </a:lnTo>
                <a:cubicBezTo>
                  <a:pt x="7089" y="2858"/>
                  <a:pt x="7112" y="2881"/>
                  <a:pt x="7112" y="2908"/>
                </a:cubicBezTo>
                <a:cubicBezTo>
                  <a:pt x="7112" y="2936"/>
                  <a:pt x="7089" y="2958"/>
                  <a:pt x="7062" y="2958"/>
                </a:cubicBezTo>
                <a:lnTo>
                  <a:pt x="7061" y="2958"/>
                </a:lnTo>
                <a:cubicBezTo>
                  <a:pt x="7034" y="2958"/>
                  <a:pt x="7011" y="2936"/>
                  <a:pt x="7011" y="2908"/>
                </a:cubicBezTo>
                <a:cubicBezTo>
                  <a:pt x="7011" y="2881"/>
                  <a:pt x="7034" y="2858"/>
                  <a:pt x="7061" y="2858"/>
                </a:cubicBezTo>
                <a:close/>
                <a:moveTo>
                  <a:pt x="7262" y="2858"/>
                </a:moveTo>
                <a:lnTo>
                  <a:pt x="7262" y="2858"/>
                </a:lnTo>
                <a:cubicBezTo>
                  <a:pt x="7289" y="2858"/>
                  <a:pt x="7312" y="2881"/>
                  <a:pt x="7312" y="2908"/>
                </a:cubicBezTo>
                <a:cubicBezTo>
                  <a:pt x="7312" y="2936"/>
                  <a:pt x="7289" y="2958"/>
                  <a:pt x="7262" y="2958"/>
                </a:cubicBezTo>
                <a:lnTo>
                  <a:pt x="7262" y="2958"/>
                </a:lnTo>
                <a:cubicBezTo>
                  <a:pt x="7234" y="2958"/>
                  <a:pt x="7212" y="2936"/>
                  <a:pt x="7212" y="2908"/>
                </a:cubicBezTo>
                <a:cubicBezTo>
                  <a:pt x="7212" y="2881"/>
                  <a:pt x="7234" y="2858"/>
                  <a:pt x="7262" y="2858"/>
                </a:cubicBezTo>
                <a:close/>
                <a:moveTo>
                  <a:pt x="7441" y="2834"/>
                </a:moveTo>
                <a:lnTo>
                  <a:pt x="7441" y="2834"/>
                </a:lnTo>
                <a:cubicBezTo>
                  <a:pt x="7467" y="2824"/>
                  <a:pt x="7496" y="2837"/>
                  <a:pt x="7505" y="2863"/>
                </a:cubicBezTo>
                <a:cubicBezTo>
                  <a:pt x="7515" y="2889"/>
                  <a:pt x="7502" y="2918"/>
                  <a:pt x="7476" y="2927"/>
                </a:cubicBezTo>
                <a:lnTo>
                  <a:pt x="7476" y="2927"/>
                </a:lnTo>
                <a:cubicBezTo>
                  <a:pt x="7450" y="2937"/>
                  <a:pt x="7421" y="2924"/>
                  <a:pt x="7412" y="2898"/>
                </a:cubicBezTo>
                <a:cubicBezTo>
                  <a:pt x="7402" y="2872"/>
                  <a:pt x="7415" y="2843"/>
                  <a:pt x="7441" y="2834"/>
                </a:cubicBezTo>
                <a:close/>
                <a:moveTo>
                  <a:pt x="7593" y="2740"/>
                </a:moveTo>
                <a:lnTo>
                  <a:pt x="7594" y="2740"/>
                </a:lnTo>
                <a:cubicBezTo>
                  <a:pt x="7614" y="2721"/>
                  <a:pt x="7645" y="2722"/>
                  <a:pt x="7664" y="2742"/>
                </a:cubicBezTo>
                <a:cubicBezTo>
                  <a:pt x="7683" y="2763"/>
                  <a:pt x="7682" y="2794"/>
                  <a:pt x="7662" y="2813"/>
                </a:cubicBezTo>
                <a:lnTo>
                  <a:pt x="7662" y="2813"/>
                </a:lnTo>
                <a:cubicBezTo>
                  <a:pt x="7641" y="2832"/>
                  <a:pt x="7610" y="2831"/>
                  <a:pt x="7591" y="2811"/>
                </a:cubicBezTo>
                <a:cubicBezTo>
                  <a:pt x="7572" y="2791"/>
                  <a:pt x="7573" y="2759"/>
                  <a:pt x="7593" y="2740"/>
                </a:cubicBezTo>
                <a:close/>
                <a:moveTo>
                  <a:pt x="7693" y="2596"/>
                </a:moveTo>
                <a:lnTo>
                  <a:pt x="7693" y="2596"/>
                </a:lnTo>
                <a:cubicBezTo>
                  <a:pt x="7702" y="2570"/>
                  <a:pt x="7730" y="2556"/>
                  <a:pt x="7756" y="2566"/>
                </a:cubicBezTo>
                <a:cubicBezTo>
                  <a:pt x="7782" y="2575"/>
                  <a:pt x="7796" y="2603"/>
                  <a:pt x="7787" y="2629"/>
                </a:cubicBezTo>
                <a:lnTo>
                  <a:pt x="7787" y="2629"/>
                </a:lnTo>
                <a:cubicBezTo>
                  <a:pt x="7778" y="2655"/>
                  <a:pt x="7750" y="2669"/>
                  <a:pt x="7723" y="2660"/>
                </a:cubicBezTo>
                <a:cubicBezTo>
                  <a:pt x="7697" y="2651"/>
                  <a:pt x="7684" y="2623"/>
                  <a:pt x="7693" y="2596"/>
                </a:cubicBezTo>
                <a:close/>
                <a:moveTo>
                  <a:pt x="7725" y="2417"/>
                </a:moveTo>
                <a:lnTo>
                  <a:pt x="7725" y="2417"/>
                </a:lnTo>
                <a:cubicBezTo>
                  <a:pt x="7725" y="2390"/>
                  <a:pt x="7748" y="2367"/>
                  <a:pt x="7775" y="2367"/>
                </a:cubicBezTo>
                <a:cubicBezTo>
                  <a:pt x="7803" y="2367"/>
                  <a:pt x="7825" y="2390"/>
                  <a:pt x="7825" y="2417"/>
                </a:cubicBezTo>
                <a:lnTo>
                  <a:pt x="7825" y="2417"/>
                </a:lnTo>
                <a:cubicBezTo>
                  <a:pt x="7825" y="2445"/>
                  <a:pt x="7803" y="2467"/>
                  <a:pt x="7775" y="2467"/>
                </a:cubicBezTo>
                <a:cubicBezTo>
                  <a:pt x="7748" y="2467"/>
                  <a:pt x="7725" y="2445"/>
                  <a:pt x="7725" y="2417"/>
                </a:cubicBezTo>
                <a:close/>
                <a:moveTo>
                  <a:pt x="7725" y="2217"/>
                </a:moveTo>
                <a:lnTo>
                  <a:pt x="7725" y="2217"/>
                </a:lnTo>
                <a:cubicBezTo>
                  <a:pt x="7725" y="2190"/>
                  <a:pt x="7748" y="2167"/>
                  <a:pt x="7775" y="2167"/>
                </a:cubicBezTo>
                <a:cubicBezTo>
                  <a:pt x="7803" y="2167"/>
                  <a:pt x="7825" y="2190"/>
                  <a:pt x="7825" y="2217"/>
                </a:cubicBezTo>
                <a:lnTo>
                  <a:pt x="7825" y="2217"/>
                </a:lnTo>
                <a:cubicBezTo>
                  <a:pt x="7825" y="2245"/>
                  <a:pt x="7803" y="2267"/>
                  <a:pt x="7775" y="2267"/>
                </a:cubicBezTo>
                <a:cubicBezTo>
                  <a:pt x="7748" y="2267"/>
                  <a:pt x="7725" y="2245"/>
                  <a:pt x="7725" y="2217"/>
                </a:cubicBezTo>
                <a:close/>
                <a:moveTo>
                  <a:pt x="7725" y="2017"/>
                </a:moveTo>
                <a:lnTo>
                  <a:pt x="7725" y="2017"/>
                </a:lnTo>
                <a:cubicBezTo>
                  <a:pt x="7725" y="1989"/>
                  <a:pt x="7748" y="1967"/>
                  <a:pt x="7775" y="1967"/>
                </a:cubicBezTo>
                <a:cubicBezTo>
                  <a:pt x="7803" y="1967"/>
                  <a:pt x="7825" y="1989"/>
                  <a:pt x="7825" y="2017"/>
                </a:cubicBezTo>
                <a:lnTo>
                  <a:pt x="7825" y="2017"/>
                </a:lnTo>
                <a:cubicBezTo>
                  <a:pt x="7825" y="2045"/>
                  <a:pt x="7803" y="2067"/>
                  <a:pt x="7775" y="2067"/>
                </a:cubicBezTo>
                <a:cubicBezTo>
                  <a:pt x="7748" y="2067"/>
                  <a:pt x="7725" y="2045"/>
                  <a:pt x="7725" y="2017"/>
                </a:cubicBezTo>
                <a:close/>
                <a:moveTo>
                  <a:pt x="7725" y="1817"/>
                </a:moveTo>
                <a:lnTo>
                  <a:pt x="7725" y="1817"/>
                </a:lnTo>
                <a:cubicBezTo>
                  <a:pt x="7725" y="1789"/>
                  <a:pt x="7748" y="1767"/>
                  <a:pt x="7775" y="1767"/>
                </a:cubicBezTo>
                <a:cubicBezTo>
                  <a:pt x="7803" y="1767"/>
                  <a:pt x="7825" y="1789"/>
                  <a:pt x="7825" y="1817"/>
                </a:cubicBezTo>
                <a:lnTo>
                  <a:pt x="7825" y="1817"/>
                </a:lnTo>
                <a:cubicBezTo>
                  <a:pt x="7825" y="1845"/>
                  <a:pt x="7803" y="1867"/>
                  <a:pt x="7775" y="1867"/>
                </a:cubicBezTo>
                <a:cubicBezTo>
                  <a:pt x="7748" y="1867"/>
                  <a:pt x="7725" y="1845"/>
                  <a:pt x="7725" y="1817"/>
                </a:cubicBezTo>
                <a:close/>
                <a:moveTo>
                  <a:pt x="7725" y="1617"/>
                </a:moveTo>
                <a:lnTo>
                  <a:pt x="7725" y="1617"/>
                </a:lnTo>
                <a:cubicBezTo>
                  <a:pt x="7725" y="1589"/>
                  <a:pt x="7748" y="1567"/>
                  <a:pt x="7775" y="1567"/>
                </a:cubicBezTo>
                <a:cubicBezTo>
                  <a:pt x="7803" y="1567"/>
                  <a:pt x="7825" y="1589"/>
                  <a:pt x="7825" y="1617"/>
                </a:cubicBezTo>
                <a:lnTo>
                  <a:pt x="7825" y="1617"/>
                </a:lnTo>
                <a:cubicBezTo>
                  <a:pt x="7825" y="1645"/>
                  <a:pt x="7803" y="1667"/>
                  <a:pt x="7775" y="1667"/>
                </a:cubicBezTo>
                <a:cubicBezTo>
                  <a:pt x="7748" y="1667"/>
                  <a:pt x="7725" y="1645"/>
                  <a:pt x="7725" y="1617"/>
                </a:cubicBezTo>
                <a:close/>
                <a:moveTo>
                  <a:pt x="7725" y="1417"/>
                </a:moveTo>
                <a:lnTo>
                  <a:pt x="7725" y="1417"/>
                </a:lnTo>
                <a:cubicBezTo>
                  <a:pt x="7725" y="1389"/>
                  <a:pt x="7748" y="1367"/>
                  <a:pt x="7775" y="1367"/>
                </a:cubicBezTo>
                <a:cubicBezTo>
                  <a:pt x="7803" y="1367"/>
                  <a:pt x="7825" y="1389"/>
                  <a:pt x="7825" y="1417"/>
                </a:cubicBezTo>
                <a:lnTo>
                  <a:pt x="7825" y="1417"/>
                </a:lnTo>
                <a:cubicBezTo>
                  <a:pt x="7825" y="1444"/>
                  <a:pt x="7803" y="1467"/>
                  <a:pt x="7775" y="1467"/>
                </a:cubicBezTo>
                <a:cubicBezTo>
                  <a:pt x="7748" y="1467"/>
                  <a:pt x="7725" y="1444"/>
                  <a:pt x="7725" y="1417"/>
                </a:cubicBezTo>
                <a:close/>
                <a:moveTo>
                  <a:pt x="7725" y="1217"/>
                </a:moveTo>
                <a:lnTo>
                  <a:pt x="7725" y="1217"/>
                </a:lnTo>
                <a:cubicBezTo>
                  <a:pt x="7725" y="1189"/>
                  <a:pt x="7748" y="1167"/>
                  <a:pt x="7775" y="1167"/>
                </a:cubicBezTo>
                <a:cubicBezTo>
                  <a:pt x="7803" y="1167"/>
                  <a:pt x="7825" y="1189"/>
                  <a:pt x="7825" y="1217"/>
                </a:cubicBezTo>
                <a:lnTo>
                  <a:pt x="7825" y="1217"/>
                </a:lnTo>
                <a:cubicBezTo>
                  <a:pt x="7825" y="1244"/>
                  <a:pt x="7803" y="1267"/>
                  <a:pt x="7775" y="1267"/>
                </a:cubicBezTo>
                <a:cubicBezTo>
                  <a:pt x="7748" y="1267"/>
                  <a:pt x="7725" y="1244"/>
                  <a:pt x="7725" y="1217"/>
                </a:cubicBezTo>
                <a:close/>
                <a:moveTo>
                  <a:pt x="7725" y="1017"/>
                </a:moveTo>
                <a:lnTo>
                  <a:pt x="7725" y="1017"/>
                </a:lnTo>
                <a:cubicBezTo>
                  <a:pt x="7725" y="989"/>
                  <a:pt x="7748" y="967"/>
                  <a:pt x="7775" y="967"/>
                </a:cubicBezTo>
                <a:cubicBezTo>
                  <a:pt x="7803" y="967"/>
                  <a:pt x="7825" y="989"/>
                  <a:pt x="7825" y="1017"/>
                </a:cubicBezTo>
                <a:lnTo>
                  <a:pt x="7825" y="1017"/>
                </a:lnTo>
                <a:cubicBezTo>
                  <a:pt x="7825" y="1044"/>
                  <a:pt x="7803" y="1067"/>
                  <a:pt x="7775" y="1067"/>
                </a:cubicBezTo>
                <a:cubicBezTo>
                  <a:pt x="7748" y="1067"/>
                  <a:pt x="7725" y="1044"/>
                  <a:pt x="7725" y="1017"/>
                </a:cubicBezTo>
                <a:close/>
                <a:moveTo>
                  <a:pt x="7725" y="817"/>
                </a:moveTo>
                <a:lnTo>
                  <a:pt x="7725" y="816"/>
                </a:lnTo>
                <a:cubicBezTo>
                  <a:pt x="7725" y="789"/>
                  <a:pt x="7748" y="766"/>
                  <a:pt x="7775" y="766"/>
                </a:cubicBezTo>
                <a:cubicBezTo>
                  <a:pt x="7803" y="766"/>
                  <a:pt x="7825" y="789"/>
                  <a:pt x="7825" y="816"/>
                </a:cubicBezTo>
                <a:lnTo>
                  <a:pt x="7825" y="817"/>
                </a:lnTo>
                <a:cubicBezTo>
                  <a:pt x="7825" y="844"/>
                  <a:pt x="7803" y="867"/>
                  <a:pt x="7775" y="867"/>
                </a:cubicBezTo>
                <a:cubicBezTo>
                  <a:pt x="7748" y="867"/>
                  <a:pt x="7725" y="844"/>
                  <a:pt x="7725" y="817"/>
                </a:cubicBezTo>
                <a:close/>
                <a:moveTo>
                  <a:pt x="7725" y="616"/>
                </a:moveTo>
                <a:lnTo>
                  <a:pt x="7725" y="616"/>
                </a:lnTo>
                <a:cubicBezTo>
                  <a:pt x="7725" y="589"/>
                  <a:pt x="7748" y="566"/>
                  <a:pt x="7775" y="566"/>
                </a:cubicBezTo>
                <a:cubicBezTo>
                  <a:pt x="7803" y="566"/>
                  <a:pt x="7825" y="589"/>
                  <a:pt x="7825" y="616"/>
                </a:cubicBezTo>
                <a:lnTo>
                  <a:pt x="7825" y="616"/>
                </a:lnTo>
                <a:cubicBezTo>
                  <a:pt x="7825" y="644"/>
                  <a:pt x="7803" y="666"/>
                  <a:pt x="7775" y="666"/>
                </a:cubicBezTo>
                <a:cubicBezTo>
                  <a:pt x="7748" y="666"/>
                  <a:pt x="7725" y="644"/>
                  <a:pt x="7725" y="616"/>
                </a:cubicBezTo>
                <a:close/>
                <a:moveTo>
                  <a:pt x="7714" y="430"/>
                </a:moveTo>
                <a:lnTo>
                  <a:pt x="7714" y="430"/>
                </a:lnTo>
                <a:cubicBezTo>
                  <a:pt x="7707" y="403"/>
                  <a:pt x="7723" y="376"/>
                  <a:pt x="7750" y="369"/>
                </a:cubicBezTo>
                <a:cubicBezTo>
                  <a:pt x="7777" y="362"/>
                  <a:pt x="7804" y="378"/>
                  <a:pt x="7811" y="405"/>
                </a:cubicBezTo>
                <a:lnTo>
                  <a:pt x="7811" y="405"/>
                </a:lnTo>
                <a:cubicBezTo>
                  <a:pt x="7818" y="432"/>
                  <a:pt x="7802" y="459"/>
                  <a:pt x="7775" y="466"/>
                </a:cubicBezTo>
                <a:cubicBezTo>
                  <a:pt x="7748" y="473"/>
                  <a:pt x="7721" y="457"/>
                  <a:pt x="7714" y="430"/>
                </a:cubicBezTo>
                <a:close/>
                <a:moveTo>
                  <a:pt x="7637" y="268"/>
                </a:moveTo>
                <a:lnTo>
                  <a:pt x="7637" y="268"/>
                </a:lnTo>
                <a:cubicBezTo>
                  <a:pt x="7621" y="246"/>
                  <a:pt x="7625" y="215"/>
                  <a:pt x="7647" y="198"/>
                </a:cubicBezTo>
                <a:cubicBezTo>
                  <a:pt x="7669" y="182"/>
                  <a:pt x="7700" y="186"/>
                  <a:pt x="7717" y="208"/>
                </a:cubicBezTo>
                <a:lnTo>
                  <a:pt x="7717" y="208"/>
                </a:lnTo>
                <a:cubicBezTo>
                  <a:pt x="7734" y="230"/>
                  <a:pt x="7729" y="261"/>
                  <a:pt x="7707" y="278"/>
                </a:cubicBezTo>
                <a:cubicBezTo>
                  <a:pt x="7685" y="295"/>
                  <a:pt x="7654" y="290"/>
                  <a:pt x="7637" y="268"/>
                </a:cubicBezTo>
                <a:close/>
                <a:moveTo>
                  <a:pt x="7501" y="151"/>
                </a:moveTo>
                <a:lnTo>
                  <a:pt x="7501" y="151"/>
                </a:lnTo>
                <a:cubicBezTo>
                  <a:pt x="7477" y="137"/>
                  <a:pt x="7470" y="106"/>
                  <a:pt x="7484" y="82"/>
                </a:cubicBezTo>
                <a:cubicBezTo>
                  <a:pt x="7499" y="59"/>
                  <a:pt x="7529" y="51"/>
                  <a:pt x="7553" y="66"/>
                </a:cubicBezTo>
                <a:lnTo>
                  <a:pt x="7553" y="66"/>
                </a:lnTo>
                <a:cubicBezTo>
                  <a:pt x="7577" y="80"/>
                  <a:pt x="7584" y="111"/>
                  <a:pt x="7569" y="135"/>
                </a:cubicBezTo>
                <a:cubicBezTo>
                  <a:pt x="7555" y="158"/>
                  <a:pt x="7524" y="166"/>
                  <a:pt x="7501" y="151"/>
                </a:cubicBezTo>
                <a:close/>
                <a:moveTo>
                  <a:pt x="7333" y="102"/>
                </a:moveTo>
                <a:lnTo>
                  <a:pt x="7333" y="102"/>
                </a:lnTo>
                <a:cubicBezTo>
                  <a:pt x="7306" y="101"/>
                  <a:pt x="7285" y="77"/>
                  <a:pt x="7286" y="49"/>
                </a:cubicBezTo>
                <a:cubicBezTo>
                  <a:pt x="7288" y="22"/>
                  <a:pt x="7312" y="1"/>
                  <a:pt x="7339" y="2"/>
                </a:cubicBezTo>
                <a:lnTo>
                  <a:pt x="7339" y="2"/>
                </a:lnTo>
                <a:cubicBezTo>
                  <a:pt x="7367" y="4"/>
                  <a:pt x="7388" y="28"/>
                  <a:pt x="7386" y="55"/>
                </a:cubicBezTo>
                <a:cubicBezTo>
                  <a:pt x="7385" y="83"/>
                  <a:pt x="7361" y="104"/>
                  <a:pt x="7333" y="102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" name="Rectangle 124"/>
          <p:cNvSpPr>
            <a:spLocks noChangeArrowheads="1"/>
          </p:cNvSpPr>
          <p:nvPr/>
        </p:nvSpPr>
        <p:spPr bwMode="auto">
          <a:xfrm>
            <a:off x="519113" y="4303713"/>
            <a:ext cx="657225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Projects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1" name="Rectangle 125"/>
          <p:cNvSpPr>
            <a:spLocks noChangeArrowheads="1"/>
          </p:cNvSpPr>
          <p:nvPr/>
        </p:nvSpPr>
        <p:spPr bwMode="auto">
          <a:xfrm>
            <a:off x="334963" y="4454525"/>
            <a:ext cx="1025525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Administrator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2" name="Freeform 126"/>
          <p:cNvSpPr>
            <a:spLocks noEditPoints="1"/>
          </p:cNvSpPr>
          <p:nvPr/>
        </p:nvSpPr>
        <p:spPr bwMode="auto">
          <a:xfrm>
            <a:off x="2097088" y="4211638"/>
            <a:ext cx="1573213" cy="466725"/>
          </a:xfrm>
          <a:custGeom>
            <a:avLst/>
            <a:gdLst>
              <a:gd name="T0" fmla="*/ 6966 w 7791"/>
              <a:gd name="T1" fmla="*/ 0 h 2950"/>
              <a:gd name="T2" fmla="*/ 6516 w 7791"/>
              <a:gd name="T3" fmla="*/ 50 h 2950"/>
              <a:gd name="T4" fmla="*/ 6166 w 7791"/>
              <a:gd name="T5" fmla="*/ 100 h 2950"/>
              <a:gd name="T6" fmla="*/ 6016 w 7791"/>
              <a:gd name="T7" fmla="*/ 50 h 2950"/>
              <a:gd name="T8" fmla="*/ 5566 w 7791"/>
              <a:gd name="T9" fmla="*/ 0 h 2950"/>
              <a:gd name="T10" fmla="*/ 5165 w 7791"/>
              <a:gd name="T11" fmla="*/ 100 h 2950"/>
              <a:gd name="T12" fmla="*/ 4965 w 7791"/>
              <a:gd name="T13" fmla="*/ 100 h 2950"/>
              <a:gd name="T14" fmla="*/ 4565 w 7791"/>
              <a:gd name="T15" fmla="*/ 0 h 2950"/>
              <a:gd name="T16" fmla="*/ 4115 w 7791"/>
              <a:gd name="T17" fmla="*/ 50 h 2950"/>
              <a:gd name="T18" fmla="*/ 3765 w 7791"/>
              <a:gd name="T19" fmla="*/ 100 h 2950"/>
              <a:gd name="T20" fmla="*/ 3615 w 7791"/>
              <a:gd name="T21" fmla="*/ 50 h 2950"/>
              <a:gd name="T22" fmla="*/ 3164 w 7791"/>
              <a:gd name="T23" fmla="*/ 0 h 2950"/>
              <a:gd name="T24" fmla="*/ 2764 w 7791"/>
              <a:gd name="T25" fmla="*/ 100 h 2950"/>
              <a:gd name="T26" fmla="*/ 2564 w 7791"/>
              <a:gd name="T27" fmla="*/ 100 h 2950"/>
              <a:gd name="T28" fmla="*/ 2164 w 7791"/>
              <a:gd name="T29" fmla="*/ 0 h 2950"/>
              <a:gd name="T30" fmla="*/ 1714 w 7791"/>
              <a:gd name="T31" fmla="*/ 50 h 2950"/>
              <a:gd name="T32" fmla="*/ 1364 w 7791"/>
              <a:gd name="T33" fmla="*/ 100 h 2950"/>
              <a:gd name="T34" fmla="*/ 1213 w 7791"/>
              <a:gd name="T35" fmla="*/ 50 h 2950"/>
              <a:gd name="T36" fmla="*/ 763 w 7791"/>
              <a:gd name="T37" fmla="*/ 0 h 2950"/>
              <a:gd name="T38" fmla="*/ 383 w 7791"/>
              <a:gd name="T39" fmla="*/ 126 h 2950"/>
              <a:gd name="T40" fmla="*/ 231 w 7791"/>
              <a:gd name="T41" fmla="*/ 220 h 2950"/>
              <a:gd name="T42" fmla="*/ 0 w 7791"/>
              <a:gd name="T43" fmla="*/ 542 h 2950"/>
              <a:gd name="T44" fmla="*/ 50 w 7791"/>
              <a:gd name="T45" fmla="*/ 992 h 2950"/>
              <a:gd name="T46" fmla="*/ 100 w 7791"/>
              <a:gd name="T47" fmla="*/ 1342 h 2950"/>
              <a:gd name="T48" fmla="*/ 50 w 7791"/>
              <a:gd name="T49" fmla="*/ 1492 h 2950"/>
              <a:gd name="T50" fmla="*/ 0 w 7791"/>
              <a:gd name="T51" fmla="*/ 1943 h 2950"/>
              <a:gd name="T52" fmla="*/ 100 w 7791"/>
              <a:gd name="T53" fmla="*/ 2343 h 2950"/>
              <a:gd name="T54" fmla="*/ 113 w 7791"/>
              <a:gd name="T55" fmla="*/ 2529 h 2950"/>
              <a:gd name="T56" fmla="*/ 284 w 7791"/>
              <a:gd name="T57" fmla="*/ 2891 h 2950"/>
              <a:gd name="T58" fmla="*/ 747 w 7791"/>
              <a:gd name="T59" fmla="*/ 2900 h 2950"/>
              <a:gd name="T60" fmla="*/ 1097 w 7791"/>
              <a:gd name="T61" fmla="*/ 2850 h 2950"/>
              <a:gd name="T62" fmla="*/ 1247 w 7791"/>
              <a:gd name="T63" fmla="*/ 2900 h 2950"/>
              <a:gd name="T64" fmla="*/ 1698 w 7791"/>
              <a:gd name="T65" fmla="*/ 2950 h 2950"/>
              <a:gd name="T66" fmla="*/ 2098 w 7791"/>
              <a:gd name="T67" fmla="*/ 2850 h 2950"/>
              <a:gd name="T68" fmla="*/ 2298 w 7791"/>
              <a:gd name="T69" fmla="*/ 2850 h 2950"/>
              <a:gd name="T70" fmla="*/ 2698 w 7791"/>
              <a:gd name="T71" fmla="*/ 2950 h 2950"/>
              <a:gd name="T72" fmla="*/ 3148 w 7791"/>
              <a:gd name="T73" fmla="*/ 2900 h 2950"/>
              <a:gd name="T74" fmla="*/ 3498 w 7791"/>
              <a:gd name="T75" fmla="*/ 2850 h 2950"/>
              <a:gd name="T76" fmla="*/ 3648 w 7791"/>
              <a:gd name="T77" fmla="*/ 2900 h 2950"/>
              <a:gd name="T78" fmla="*/ 4099 w 7791"/>
              <a:gd name="T79" fmla="*/ 2950 h 2950"/>
              <a:gd name="T80" fmla="*/ 4499 w 7791"/>
              <a:gd name="T81" fmla="*/ 2850 h 2950"/>
              <a:gd name="T82" fmla="*/ 4699 w 7791"/>
              <a:gd name="T83" fmla="*/ 2850 h 2950"/>
              <a:gd name="T84" fmla="*/ 5099 w 7791"/>
              <a:gd name="T85" fmla="*/ 2950 h 2950"/>
              <a:gd name="T86" fmla="*/ 5549 w 7791"/>
              <a:gd name="T87" fmla="*/ 2900 h 2950"/>
              <a:gd name="T88" fmla="*/ 5900 w 7791"/>
              <a:gd name="T89" fmla="*/ 2850 h 2950"/>
              <a:gd name="T90" fmla="*/ 6050 w 7791"/>
              <a:gd name="T91" fmla="*/ 2900 h 2950"/>
              <a:gd name="T92" fmla="*/ 6500 w 7791"/>
              <a:gd name="T93" fmla="*/ 2950 h 2950"/>
              <a:gd name="T94" fmla="*/ 6900 w 7791"/>
              <a:gd name="T95" fmla="*/ 2850 h 2950"/>
              <a:gd name="T96" fmla="*/ 7100 w 7791"/>
              <a:gd name="T97" fmla="*/ 2850 h 2950"/>
              <a:gd name="T98" fmla="*/ 7513 w 7791"/>
              <a:gd name="T99" fmla="*/ 2889 h 2950"/>
              <a:gd name="T100" fmla="*/ 7741 w 7791"/>
              <a:gd name="T101" fmla="*/ 2488 h 2950"/>
              <a:gd name="T102" fmla="*/ 7691 w 7791"/>
              <a:gd name="T103" fmla="*/ 2137 h 2950"/>
              <a:gd name="T104" fmla="*/ 7741 w 7791"/>
              <a:gd name="T105" fmla="*/ 1987 h 2950"/>
              <a:gd name="T106" fmla="*/ 7791 w 7791"/>
              <a:gd name="T107" fmla="*/ 1537 h 2950"/>
              <a:gd name="T108" fmla="*/ 7691 w 7791"/>
              <a:gd name="T109" fmla="*/ 1136 h 2950"/>
              <a:gd name="T110" fmla="*/ 7691 w 7791"/>
              <a:gd name="T111" fmla="*/ 936 h 2950"/>
              <a:gd name="T112" fmla="*/ 7791 w 7791"/>
              <a:gd name="T113" fmla="*/ 536 h 2950"/>
              <a:gd name="T114" fmla="*/ 7553 w 7791"/>
              <a:gd name="T115" fmla="*/ 145 h 29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7791" h="2950">
                <a:moveTo>
                  <a:pt x="7166" y="100"/>
                </a:moveTo>
                <a:lnTo>
                  <a:pt x="7166" y="100"/>
                </a:lnTo>
                <a:cubicBezTo>
                  <a:pt x="7139" y="100"/>
                  <a:pt x="7116" y="78"/>
                  <a:pt x="7116" y="50"/>
                </a:cubicBezTo>
                <a:cubicBezTo>
                  <a:pt x="7116" y="23"/>
                  <a:pt x="7139" y="0"/>
                  <a:pt x="7166" y="0"/>
                </a:cubicBezTo>
                <a:lnTo>
                  <a:pt x="7166" y="0"/>
                </a:lnTo>
                <a:cubicBezTo>
                  <a:pt x="7194" y="0"/>
                  <a:pt x="7216" y="23"/>
                  <a:pt x="7216" y="50"/>
                </a:cubicBezTo>
                <a:cubicBezTo>
                  <a:pt x="7216" y="78"/>
                  <a:pt x="7194" y="100"/>
                  <a:pt x="7166" y="100"/>
                </a:cubicBezTo>
                <a:close/>
                <a:moveTo>
                  <a:pt x="6966" y="100"/>
                </a:moveTo>
                <a:lnTo>
                  <a:pt x="6966" y="100"/>
                </a:lnTo>
                <a:cubicBezTo>
                  <a:pt x="6939" y="100"/>
                  <a:pt x="6916" y="78"/>
                  <a:pt x="6916" y="50"/>
                </a:cubicBezTo>
                <a:cubicBezTo>
                  <a:pt x="6916" y="23"/>
                  <a:pt x="6939" y="0"/>
                  <a:pt x="6966" y="0"/>
                </a:cubicBezTo>
                <a:lnTo>
                  <a:pt x="6966" y="0"/>
                </a:lnTo>
                <a:cubicBezTo>
                  <a:pt x="6994" y="0"/>
                  <a:pt x="7016" y="23"/>
                  <a:pt x="7016" y="50"/>
                </a:cubicBezTo>
                <a:cubicBezTo>
                  <a:pt x="7016" y="78"/>
                  <a:pt x="6994" y="100"/>
                  <a:pt x="6966" y="100"/>
                </a:cubicBezTo>
                <a:close/>
                <a:moveTo>
                  <a:pt x="6766" y="100"/>
                </a:moveTo>
                <a:lnTo>
                  <a:pt x="6766" y="100"/>
                </a:lnTo>
                <a:cubicBezTo>
                  <a:pt x="6739" y="100"/>
                  <a:pt x="6716" y="78"/>
                  <a:pt x="6716" y="50"/>
                </a:cubicBezTo>
                <a:cubicBezTo>
                  <a:pt x="6716" y="23"/>
                  <a:pt x="6739" y="0"/>
                  <a:pt x="6766" y="0"/>
                </a:cubicBezTo>
                <a:lnTo>
                  <a:pt x="6766" y="0"/>
                </a:lnTo>
                <a:cubicBezTo>
                  <a:pt x="6794" y="0"/>
                  <a:pt x="6816" y="23"/>
                  <a:pt x="6816" y="50"/>
                </a:cubicBezTo>
                <a:cubicBezTo>
                  <a:pt x="6816" y="78"/>
                  <a:pt x="6794" y="100"/>
                  <a:pt x="6766" y="100"/>
                </a:cubicBezTo>
                <a:close/>
                <a:moveTo>
                  <a:pt x="6566" y="100"/>
                </a:moveTo>
                <a:lnTo>
                  <a:pt x="6566" y="100"/>
                </a:lnTo>
                <a:cubicBezTo>
                  <a:pt x="6538" y="100"/>
                  <a:pt x="6516" y="78"/>
                  <a:pt x="6516" y="50"/>
                </a:cubicBezTo>
                <a:cubicBezTo>
                  <a:pt x="6516" y="23"/>
                  <a:pt x="6538" y="0"/>
                  <a:pt x="6566" y="0"/>
                </a:cubicBezTo>
                <a:lnTo>
                  <a:pt x="6566" y="0"/>
                </a:lnTo>
                <a:cubicBezTo>
                  <a:pt x="6594" y="0"/>
                  <a:pt x="6616" y="23"/>
                  <a:pt x="6616" y="50"/>
                </a:cubicBezTo>
                <a:cubicBezTo>
                  <a:pt x="6616" y="78"/>
                  <a:pt x="6594" y="100"/>
                  <a:pt x="6566" y="100"/>
                </a:cubicBezTo>
                <a:close/>
                <a:moveTo>
                  <a:pt x="6366" y="100"/>
                </a:moveTo>
                <a:lnTo>
                  <a:pt x="6366" y="100"/>
                </a:lnTo>
                <a:cubicBezTo>
                  <a:pt x="6338" y="100"/>
                  <a:pt x="6316" y="78"/>
                  <a:pt x="6316" y="50"/>
                </a:cubicBezTo>
                <a:cubicBezTo>
                  <a:pt x="6316" y="23"/>
                  <a:pt x="6338" y="0"/>
                  <a:pt x="6366" y="0"/>
                </a:cubicBezTo>
                <a:lnTo>
                  <a:pt x="6366" y="0"/>
                </a:lnTo>
                <a:cubicBezTo>
                  <a:pt x="6394" y="0"/>
                  <a:pt x="6416" y="23"/>
                  <a:pt x="6416" y="50"/>
                </a:cubicBezTo>
                <a:cubicBezTo>
                  <a:pt x="6416" y="78"/>
                  <a:pt x="6394" y="100"/>
                  <a:pt x="6366" y="100"/>
                </a:cubicBezTo>
                <a:close/>
                <a:moveTo>
                  <a:pt x="6166" y="100"/>
                </a:moveTo>
                <a:lnTo>
                  <a:pt x="6166" y="100"/>
                </a:lnTo>
                <a:cubicBezTo>
                  <a:pt x="6138" y="100"/>
                  <a:pt x="6116" y="78"/>
                  <a:pt x="6116" y="50"/>
                </a:cubicBezTo>
                <a:cubicBezTo>
                  <a:pt x="6116" y="23"/>
                  <a:pt x="6138" y="0"/>
                  <a:pt x="6166" y="0"/>
                </a:cubicBezTo>
                <a:lnTo>
                  <a:pt x="6166" y="0"/>
                </a:lnTo>
                <a:cubicBezTo>
                  <a:pt x="6194" y="0"/>
                  <a:pt x="6216" y="23"/>
                  <a:pt x="6216" y="50"/>
                </a:cubicBezTo>
                <a:cubicBezTo>
                  <a:pt x="6216" y="78"/>
                  <a:pt x="6194" y="100"/>
                  <a:pt x="6166" y="100"/>
                </a:cubicBezTo>
                <a:close/>
                <a:moveTo>
                  <a:pt x="5966" y="100"/>
                </a:moveTo>
                <a:lnTo>
                  <a:pt x="5966" y="100"/>
                </a:lnTo>
                <a:cubicBezTo>
                  <a:pt x="5938" y="100"/>
                  <a:pt x="5916" y="78"/>
                  <a:pt x="5916" y="50"/>
                </a:cubicBezTo>
                <a:cubicBezTo>
                  <a:pt x="5916" y="23"/>
                  <a:pt x="5938" y="0"/>
                  <a:pt x="5966" y="0"/>
                </a:cubicBezTo>
                <a:lnTo>
                  <a:pt x="5966" y="0"/>
                </a:lnTo>
                <a:cubicBezTo>
                  <a:pt x="5993" y="0"/>
                  <a:pt x="6016" y="23"/>
                  <a:pt x="6016" y="50"/>
                </a:cubicBezTo>
                <a:cubicBezTo>
                  <a:pt x="6016" y="78"/>
                  <a:pt x="5993" y="100"/>
                  <a:pt x="5966" y="100"/>
                </a:cubicBezTo>
                <a:close/>
                <a:moveTo>
                  <a:pt x="5766" y="100"/>
                </a:moveTo>
                <a:lnTo>
                  <a:pt x="5766" y="100"/>
                </a:lnTo>
                <a:cubicBezTo>
                  <a:pt x="5738" y="100"/>
                  <a:pt x="5716" y="78"/>
                  <a:pt x="5716" y="50"/>
                </a:cubicBezTo>
                <a:cubicBezTo>
                  <a:pt x="5716" y="23"/>
                  <a:pt x="5738" y="0"/>
                  <a:pt x="5766" y="0"/>
                </a:cubicBezTo>
                <a:lnTo>
                  <a:pt x="5766" y="0"/>
                </a:lnTo>
                <a:cubicBezTo>
                  <a:pt x="5793" y="0"/>
                  <a:pt x="5816" y="23"/>
                  <a:pt x="5816" y="50"/>
                </a:cubicBezTo>
                <a:cubicBezTo>
                  <a:pt x="5816" y="78"/>
                  <a:pt x="5793" y="100"/>
                  <a:pt x="5766" y="100"/>
                </a:cubicBezTo>
                <a:close/>
                <a:moveTo>
                  <a:pt x="5566" y="100"/>
                </a:moveTo>
                <a:lnTo>
                  <a:pt x="5566" y="100"/>
                </a:lnTo>
                <a:cubicBezTo>
                  <a:pt x="5538" y="100"/>
                  <a:pt x="5516" y="78"/>
                  <a:pt x="5516" y="50"/>
                </a:cubicBezTo>
                <a:cubicBezTo>
                  <a:pt x="5516" y="23"/>
                  <a:pt x="5538" y="0"/>
                  <a:pt x="5566" y="0"/>
                </a:cubicBezTo>
                <a:lnTo>
                  <a:pt x="5566" y="0"/>
                </a:lnTo>
                <a:cubicBezTo>
                  <a:pt x="5593" y="0"/>
                  <a:pt x="5616" y="23"/>
                  <a:pt x="5616" y="50"/>
                </a:cubicBezTo>
                <a:cubicBezTo>
                  <a:pt x="5616" y="78"/>
                  <a:pt x="5593" y="100"/>
                  <a:pt x="5566" y="100"/>
                </a:cubicBezTo>
                <a:close/>
                <a:moveTo>
                  <a:pt x="5366" y="100"/>
                </a:moveTo>
                <a:lnTo>
                  <a:pt x="5365" y="100"/>
                </a:lnTo>
                <a:cubicBezTo>
                  <a:pt x="5338" y="100"/>
                  <a:pt x="5315" y="78"/>
                  <a:pt x="5315" y="50"/>
                </a:cubicBezTo>
                <a:cubicBezTo>
                  <a:pt x="5315" y="23"/>
                  <a:pt x="5338" y="0"/>
                  <a:pt x="5365" y="0"/>
                </a:cubicBezTo>
                <a:lnTo>
                  <a:pt x="5366" y="0"/>
                </a:lnTo>
                <a:cubicBezTo>
                  <a:pt x="5393" y="0"/>
                  <a:pt x="5416" y="23"/>
                  <a:pt x="5416" y="50"/>
                </a:cubicBezTo>
                <a:cubicBezTo>
                  <a:pt x="5416" y="78"/>
                  <a:pt x="5393" y="100"/>
                  <a:pt x="5366" y="100"/>
                </a:cubicBezTo>
                <a:close/>
                <a:moveTo>
                  <a:pt x="5165" y="100"/>
                </a:moveTo>
                <a:lnTo>
                  <a:pt x="5165" y="100"/>
                </a:lnTo>
                <a:cubicBezTo>
                  <a:pt x="5138" y="100"/>
                  <a:pt x="5115" y="78"/>
                  <a:pt x="5115" y="50"/>
                </a:cubicBezTo>
                <a:cubicBezTo>
                  <a:pt x="5115" y="23"/>
                  <a:pt x="5138" y="0"/>
                  <a:pt x="5165" y="0"/>
                </a:cubicBezTo>
                <a:lnTo>
                  <a:pt x="5165" y="0"/>
                </a:lnTo>
                <a:cubicBezTo>
                  <a:pt x="5193" y="0"/>
                  <a:pt x="5215" y="23"/>
                  <a:pt x="5215" y="50"/>
                </a:cubicBezTo>
                <a:cubicBezTo>
                  <a:pt x="5215" y="78"/>
                  <a:pt x="5193" y="100"/>
                  <a:pt x="5165" y="100"/>
                </a:cubicBezTo>
                <a:close/>
                <a:moveTo>
                  <a:pt x="4965" y="100"/>
                </a:moveTo>
                <a:lnTo>
                  <a:pt x="4965" y="100"/>
                </a:lnTo>
                <a:cubicBezTo>
                  <a:pt x="4938" y="100"/>
                  <a:pt x="4915" y="78"/>
                  <a:pt x="4915" y="50"/>
                </a:cubicBezTo>
                <a:cubicBezTo>
                  <a:pt x="4915" y="23"/>
                  <a:pt x="4938" y="0"/>
                  <a:pt x="4965" y="0"/>
                </a:cubicBezTo>
                <a:lnTo>
                  <a:pt x="4965" y="0"/>
                </a:lnTo>
                <a:cubicBezTo>
                  <a:pt x="4993" y="0"/>
                  <a:pt x="5015" y="23"/>
                  <a:pt x="5015" y="50"/>
                </a:cubicBezTo>
                <a:cubicBezTo>
                  <a:pt x="5015" y="78"/>
                  <a:pt x="4993" y="100"/>
                  <a:pt x="4965" y="100"/>
                </a:cubicBezTo>
                <a:close/>
                <a:moveTo>
                  <a:pt x="4765" y="100"/>
                </a:moveTo>
                <a:lnTo>
                  <a:pt x="4765" y="100"/>
                </a:lnTo>
                <a:cubicBezTo>
                  <a:pt x="4738" y="100"/>
                  <a:pt x="4715" y="78"/>
                  <a:pt x="4715" y="50"/>
                </a:cubicBezTo>
                <a:cubicBezTo>
                  <a:pt x="4715" y="23"/>
                  <a:pt x="4738" y="0"/>
                  <a:pt x="4765" y="0"/>
                </a:cubicBezTo>
                <a:lnTo>
                  <a:pt x="4765" y="0"/>
                </a:lnTo>
                <a:cubicBezTo>
                  <a:pt x="4793" y="0"/>
                  <a:pt x="4815" y="23"/>
                  <a:pt x="4815" y="50"/>
                </a:cubicBezTo>
                <a:cubicBezTo>
                  <a:pt x="4815" y="78"/>
                  <a:pt x="4793" y="100"/>
                  <a:pt x="4765" y="100"/>
                </a:cubicBezTo>
                <a:close/>
                <a:moveTo>
                  <a:pt x="4565" y="100"/>
                </a:moveTo>
                <a:lnTo>
                  <a:pt x="4565" y="100"/>
                </a:lnTo>
                <a:cubicBezTo>
                  <a:pt x="4537" y="100"/>
                  <a:pt x="4515" y="78"/>
                  <a:pt x="4515" y="50"/>
                </a:cubicBezTo>
                <a:cubicBezTo>
                  <a:pt x="4515" y="23"/>
                  <a:pt x="4537" y="0"/>
                  <a:pt x="4565" y="0"/>
                </a:cubicBezTo>
                <a:lnTo>
                  <a:pt x="4565" y="0"/>
                </a:lnTo>
                <a:cubicBezTo>
                  <a:pt x="4593" y="0"/>
                  <a:pt x="4615" y="23"/>
                  <a:pt x="4615" y="50"/>
                </a:cubicBezTo>
                <a:cubicBezTo>
                  <a:pt x="4615" y="78"/>
                  <a:pt x="4593" y="100"/>
                  <a:pt x="4565" y="100"/>
                </a:cubicBezTo>
                <a:close/>
                <a:moveTo>
                  <a:pt x="4365" y="100"/>
                </a:moveTo>
                <a:lnTo>
                  <a:pt x="4365" y="100"/>
                </a:lnTo>
                <a:cubicBezTo>
                  <a:pt x="4337" y="100"/>
                  <a:pt x="4315" y="78"/>
                  <a:pt x="4315" y="50"/>
                </a:cubicBezTo>
                <a:cubicBezTo>
                  <a:pt x="4315" y="23"/>
                  <a:pt x="4337" y="0"/>
                  <a:pt x="4365" y="0"/>
                </a:cubicBezTo>
                <a:lnTo>
                  <a:pt x="4365" y="0"/>
                </a:lnTo>
                <a:cubicBezTo>
                  <a:pt x="4393" y="0"/>
                  <a:pt x="4415" y="23"/>
                  <a:pt x="4415" y="50"/>
                </a:cubicBezTo>
                <a:cubicBezTo>
                  <a:pt x="4415" y="78"/>
                  <a:pt x="4393" y="100"/>
                  <a:pt x="4365" y="100"/>
                </a:cubicBezTo>
                <a:close/>
                <a:moveTo>
                  <a:pt x="4165" y="100"/>
                </a:moveTo>
                <a:lnTo>
                  <a:pt x="4165" y="100"/>
                </a:lnTo>
                <a:cubicBezTo>
                  <a:pt x="4137" y="100"/>
                  <a:pt x="4115" y="78"/>
                  <a:pt x="4115" y="50"/>
                </a:cubicBezTo>
                <a:cubicBezTo>
                  <a:pt x="4115" y="23"/>
                  <a:pt x="4137" y="0"/>
                  <a:pt x="4165" y="0"/>
                </a:cubicBezTo>
                <a:lnTo>
                  <a:pt x="4165" y="0"/>
                </a:lnTo>
                <a:cubicBezTo>
                  <a:pt x="4193" y="0"/>
                  <a:pt x="4215" y="23"/>
                  <a:pt x="4215" y="50"/>
                </a:cubicBezTo>
                <a:cubicBezTo>
                  <a:pt x="4215" y="78"/>
                  <a:pt x="4193" y="100"/>
                  <a:pt x="4165" y="100"/>
                </a:cubicBezTo>
                <a:close/>
                <a:moveTo>
                  <a:pt x="3965" y="100"/>
                </a:moveTo>
                <a:lnTo>
                  <a:pt x="3965" y="100"/>
                </a:lnTo>
                <a:cubicBezTo>
                  <a:pt x="3937" y="100"/>
                  <a:pt x="3915" y="78"/>
                  <a:pt x="3915" y="50"/>
                </a:cubicBezTo>
                <a:cubicBezTo>
                  <a:pt x="3915" y="23"/>
                  <a:pt x="3937" y="0"/>
                  <a:pt x="3965" y="0"/>
                </a:cubicBezTo>
                <a:lnTo>
                  <a:pt x="3965" y="0"/>
                </a:lnTo>
                <a:cubicBezTo>
                  <a:pt x="3992" y="0"/>
                  <a:pt x="4015" y="23"/>
                  <a:pt x="4015" y="50"/>
                </a:cubicBezTo>
                <a:cubicBezTo>
                  <a:pt x="4015" y="78"/>
                  <a:pt x="3992" y="100"/>
                  <a:pt x="3965" y="100"/>
                </a:cubicBezTo>
                <a:close/>
                <a:moveTo>
                  <a:pt x="3765" y="100"/>
                </a:moveTo>
                <a:lnTo>
                  <a:pt x="3765" y="100"/>
                </a:lnTo>
                <a:cubicBezTo>
                  <a:pt x="3737" y="100"/>
                  <a:pt x="3715" y="78"/>
                  <a:pt x="3715" y="50"/>
                </a:cubicBezTo>
                <a:cubicBezTo>
                  <a:pt x="3715" y="23"/>
                  <a:pt x="3737" y="0"/>
                  <a:pt x="3765" y="0"/>
                </a:cubicBezTo>
                <a:lnTo>
                  <a:pt x="3765" y="0"/>
                </a:lnTo>
                <a:cubicBezTo>
                  <a:pt x="3792" y="0"/>
                  <a:pt x="3815" y="23"/>
                  <a:pt x="3815" y="50"/>
                </a:cubicBezTo>
                <a:cubicBezTo>
                  <a:pt x="3815" y="78"/>
                  <a:pt x="3792" y="100"/>
                  <a:pt x="3765" y="100"/>
                </a:cubicBezTo>
                <a:close/>
                <a:moveTo>
                  <a:pt x="3565" y="100"/>
                </a:moveTo>
                <a:lnTo>
                  <a:pt x="3565" y="100"/>
                </a:lnTo>
                <a:cubicBezTo>
                  <a:pt x="3537" y="100"/>
                  <a:pt x="3515" y="78"/>
                  <a:pt x="3515" y="50"/>
                </a:cubicBezTo>
                <a:cubicBezTo>
                  <a:pt x="3515" y="23"/>
                  <a:pt x="3537" y="0"/>
                  <a:pt x="3565" y="0"/>
                </a:cubicBezTo>
                <a:lnTo>
                  <a:pt x="3565" y="0"/>
                </a:lnTo>
                <a:cubicBezTo>
                  <a:pt x="3592" y="0"/>
                  <a:pt x="3615" y="23"/>
                  <a:pt x="3615" y="50"/>
                </a:cubicBezTo>
                <a:cubicBezTo>
                  <a:pt x="3615" y="78"/>
                  <a:pt x="3592" y="100"/>
                  <a:pt x="3565" y="100"/>
                </a:cubicBezTo>
                <a:close/>
                <a:moveTo>
                  <a:pt x="3365" y="100"/>
                </a:moveTo>
                <a:lnTo>
                  <a:pt x="3364" y="100"/>
                </a:lnTo>
                <a:cubicBezTo>
                  <a:pt x="3337" y="100"/>
                  <a:pt x="3314" y="78"/>
                  <a:pt x="3314" y="50"/>
                </a:cubicBezTo>
                <a:cubicBezTo>
                  <a:pt x="3314" y="23"/>
                  <a:pt x="3337" y="0"/>
                  <a:pt x="3364" y="0"/>
                </a:cubicBezTo>
                <a:lnTo>
                  <a:pt x="3365" y="0"/>
                </a:lnTo>
                <a:cubicBezTo>
                  <a:pt x="3392" y="0"/>
                  <a:pt x="3415" y="23"/>
                  <a:pt x="3415" y="50"/>
                </a:cubicBezTo>
                <a:cubicBezTo>
                  <a:pt x="3415" y="78"/>
                  <a:pt x="3392" y="100"/>
                  <a:pt x="3365" y="100"/>
                </a:cubicBezTo>
                <a:close/>
                <a:moveTo>
                  <a:pt x="3164" y="100"/>
                </a:moveTo>
                <a:lnTo>
                  <a:pt x="3164" y="100"/>
                </a:lnTo>
                <a:cubicBezTo>
                  <a:pt x="3137" y="100"/>
                  <a:pt x="3114" y="78"/>
                  <a:pt x="3114" y="50"/>
                </a:cubicBezTo>
                <a:cubicBezTo>
                  <a:pt x="3114" y="23"/>
                  <a:pt x="3137" y="0"/>
                  <a:pt x="3164" y="0"/>
                </a:cubicBezTo>
                <a:lnTo>
                  <a:pt x="3164" y="0"/>
                </a:lnTo>
                <a:cubicBezTo>
                  <a:pt x="3192" y="0"/>
                  <a:pt x="3214" y="23"/>
                  <a:pt x="3214" y="50"/>
                </a:cubicBezTo>
                <a:cubicBezTo>
                  <a:pt x="3214" y="78"/>
                  <a:pt x="3192" y="100"/>
                  <a:pt x="3164" y="100"/>
                </a:cubicBezTo>
                <a:close/>
                <a:moveTo>
                  <a:pt x="2964" y="100"/>
                </a:moveTo>
                <a:lnTo>
                  <a:pt x="2964" y="100"/>
                </a:lnTo>
                <a:cubicBezTo>
                  <a:pt x="2937" y="100"/>
                  <a:pt x="2914" y="78"/>
                  <a:pt x="2914" y="50"/>
                </a:cubicBezTo>
                <a:cubicBezTo>
                  <a:pt x="2914" y="23"/>
                  <a:pt x="2937" y="0"/>
                  <a:pt x="2964" y="0"/>
                </a:cubicBezTo>
                <a:lnTo>
                  <a:pt x="2964" y="0"/>
                </a:lnTo>
                <a:cubicBezTo>
                  <a:pt x="2992" y="0"/>
                  <a:pt x="3014" y="23"/>
                  <a:pt x="3014" y="50"/>
                </a:cubicBezTo>
                <a:cubicBezTo>
                  <a:pt x="3014" y="78"/>
                  <a:pt x="2992" y="100"/>
                  <a:pt x="2964" y="100"/>
                </a:cubicBezTo>
                <a:close/>
                <a:moveTo>
                  <a:pt x="2764" y="100"/>
                </a:moveTo>
                <a:lnTo>
                  <a:pt x="2764" y="100"/>
                </a:lnTo>
                <a:cubicBezTo>
                  <a:pt x="2737" y="100"/>
                  <a:pt x="2714" y="78"/>
                  <a:pt x="2714" y="50"/>
                </a:cubicBezTo>
                <a:cubicBezTo>
                  <a:pt x="2714" y="23"/>
                  <a:pt x="2737" y="0"/>
                  <a:pt x="2764" y="0"/>
                </a:cubicBezTo>
                <a:lnTo>
                  <a:pt x="2764" y="0"/>
                </a:lnTo>
                <a:cubicBezTo>
                  <a:pt x="2792" y="0"/>
                  <a:pt x="2814" y="23"/>
                  <a:pt x="2814" y="50"/>
                </a:cubicBezTo>
                <a:cubicBezTo>
                  <a:pt x="2814" y="78"/>
                  <a:pt x="2792" y="100"/>
                  <a:pt x="2764" y="100"/>
                </a:cubicBezTo>
                <a:close/>
                <a:moveTo>
                  <a:pt x="2564" y="100"/>
                </a:moveTo>
                <a:lnTo>
                  <a:pt x="2564" y="100"/>
                </a:lnTo>
                <a:cubicBezTo>
                  <a:pt x="2536" y="100"/>
                  <a:pt x="2514" y="78"/>
                  <a:pt x="2514" y="50"/>
                </a:cubicBezTo>
                <a:cubicBezTo>
                  <a:pt x="2514" y="23"/>
                  <a:pt x="2536" y="0"/>
                  <a:pt x="2564" y="0"/>
                </a:cubicBezTo>
                <a:lnTo>
                  <a:pt x="2564" y="0"/>
                </a:lnTo>
                <a:cubicBezTo>
                  <a:pt x="2592" y="0"/>
                  <a:pt x="2614" y="23"/>
                  <a:pt x="2614" y="50"/>
                </a:cubicBezTo>
                <a:cubicBezTo>
                  <a:pt x="2614" y="78"/>
                  <a:pt x="2592" y="100"/>
                  <a:pt x="2564" y="100"/>
                </a:cubicBezTo>
                <a:close/>
                <a:moveTo>
                  <a:pt x="2364" y="100"/>
                </a:moveTo>
                <a:lnTo>
                  <a:pt x="2364" y="100"/>
                </a:lnTo>
                <a:cubicBezTo>
                  <a:pt x="2336" y="100"/>
                  <a:pt x="2314" y="78"/>
                  <a:pt x="2314" y="50"/>
                </a:cubicBezTo>
                <a:cubicBezTo>
                  <a:pt x="2314" y="23"/>
                  <a:pt x="2336" y="0"/>
                  <a:pt x="2364" y="0"/>
                </a:cubicBezTo>
                <a:lnTo>
                  <a:pt x="2364" y="0"/>
                </a:lnTo>
                <a:cubicBezTo>
                  <a:pt x="2392" y="0"/>
                  <a:pt x="2414" y="23"/>
                  <a:pt x="2414" y="50"/>
                </a:cubicBezTo>
                <a:cubicBezTo>
                  <a:pt x="2414" y="78"/>
                  <a:pt x="2392" y="100"/>
                  <a:pt x="2364" y="100"/>
                </a:cubicBezTo>
                <a:close/>
                <a:moveTo>
                  <a:pt x="2164" y="100"/>
                </a:moveTo>
                <a:lnTo>
                  <a:pt x="2164" y="100"/>
                </a:lnTo>
                <a:cubicBezTo>
                  <a:pt x="2136" y="100"/>
                  <a:pt x="2114" y="78"/>
                  <a:pt x="2114" y="50"/>
                </a:cubicBezTo>
                <a:cubicBezTo>
                  <a:pt x="2114" y="23"/>
                  <a:pt x="2136" y="0"/>
                  <a:pt x="2164" y="0"/>
                </a:cubicBezTo>
                <a:lnTo>
                  <a:pt x="2164" y="0"/>
                </a:lnTo>
                <a:cubicBezTo>
                  <a:pt x="2192" y="0"/>
                  <a:pt x="2214" y="23"/>
                  <a:pt x="2214" y="50"/>
                </a:cubicBezTo>
                <a:cubicBezTo>
                  <a:pt x="2214" y="78"/>
                  <a:pt x="2192" y="100"/>
                  <a:pt x="2164" y="100"/>
                </a:cubicBezTo>
                <a:close/>
                <a:moveTo>
                  <a:pt x="1964" y="100"/>
                </a:moveTo>
                <a:lnTo>
                  <a:pt x="1964" y="100"/>
                </a:lnTo>
                <a:cubicBezTo>
                  <a:pt x="1936" y="100"/>
                  <a:pt x="1914" y="78"/>
                  <a:pt x="1914" y="50"/>
                </a:cubicBezTo>
                <a:cubicBezTo>
                  <a:pt x="1914" y="23"/>
                  <a:pt x="1936" y="0"/>
                  <a:pt x="1964" y="0"/>
                </a:cubicBezTo>
                <a:lnTo>
                  <a:pt x="1964" y="0"/>
                </a:lnTo>
                <a:cubicBezTo>
                  <a:pt x="1991" y="0"/>
                  <a:pt x="2014" y="23"/>
                  <a:pt x="2014" y="50"/>
                </a:cubicBezTo>
                <a:cubicBezTo>
                  <a:pt x="2014" y="78"/>
                  <a:pt x="1991" y="100"/>
                  <a:pt x="1964" y="100"/>
                </a:cubicBezTo>
                <a:close/>
                <a:moveTo>
                  <a:pt x="1764" y="100"/>
                </a:moveTo>
                <a:lnTo>
                  <a:pt x="1764" y="100"/>
                </a:lnTo>
                <a:cubicBezTo>
                  <a:pt x="1736" y="100"/>
                  <a:pt x="1714" y="78"/>
                  <a:pt x="1714" y="50"/>
                </a:cubicBezTo>
                <a:cubicBezTo>
                  <a:pt x="1714" y="23"/>
                  <a:pt x="1736" y="0"/>
                  <a:pt x="1764" y="0"/>
                </a:cubicBezTo>
                <a:lnTo>
                  <a:pt x="1764" y="0"/>
                </a:lnTo>
                <a:cubicBezTo>
                  <a:pt x="1791" y="0"/>
                  <a:pt x="1814" y="23"/>
                  <a:pt x="1814" y="50"/>
                </a:cubicBezTo>
                <a:cubicBezTo>
                  <a:pt x="1814" y="78"/>
                  <a:pt x="1791" y="100"/>
                  <a:pt x="1764" y="100"/>
                </a:cubicBezTo>
                <a:close/>
                <a:moveTo>
                  <a:pt x="1564" y="100"/>
                </a:moveTo>
                <a:lnTo>
                  <a:pt x="1564" y="100"/>
                </a:lnTo>
                <a:cubicBezTo>
                  <a:pt x="1536" y="100"/>
                  <a:pt x="1514" y="78"/>
                  <a:pt x="1514" y="50"/>
                </a:cubicBezTo>
                <a:cubicBezTo>
                  <a:pt x="1514" y="23"/>
                  <a:pt x="1536" y="0"/>
                  <a:pt x="1564" y="0"/>
                </a:cubicBezTo>
                <a:lnTo>
                  <a:pt x="1564" y="0"/>
                </a:lnTo>
                <a:cubicBezTo>
                  <a:pt x="1591" y="0"/>
                  <a:pt x="1614" y="23"/>
                  <a:pt x="1614" y="50"/>
                </a:cubicBezTo>
                <a:cubicBezTo>
                  <a:pt x="1614" y="78"/>
                  <a:pt x="1591" y="100"/>
                  <a:pt x="1564" y="100"/>
                </a:cubicBezTo>
                <a:close/>
                <a:moveTo>
                  <a:pt x="1364" y="100"/>
                </a:moveTo>
                <a:lnTo>
                  <a:pt x="1363" y="100"/>
                </a:lnTo>
                <a:cubicBezTo>
                  <a:pt x="1336" y="100"/>
                  <a:pt x="1313" y="78"/>
                  <a:pt x="1313" y="50"/>
                </a:cubicBezTo>
                <a:cubicBezTo>
                  <a:pt x="1313" y="23"/>
                  <a:pt x="1336" y="0"/>
                  <a:pt x="1363" y="0"/>
                </a:cubicBezTo>
                <a:lnTo>
                  <a:pt x="1364" y="0"/>
                </a:lnTo>
                <a:cubicBezTo>
                  <a:pt x="1391" y="0"/>
                  <a:pt x="1414" y="23"/>
                  <a:pt x="1414" y="50"/>
                </a:cubicBezTo>
                <a:cubicBezTo>
                  <a:pt x="1414" y="78"/>
                  <a:pt x="1391" y="100"/>
                  <a:pt x="1364" y="100"/>
                </a:cubicBezTo>
                <a:close/>
                <a:moveTo>
                  <a:pt x="1163" y="100"/>
                </a:moveTo>
                <a:lnTo>
                  <a:pt x="1163" y="100"/>
                </a:lnTo>
                <a:cubicBezTo>
                  <a:pt x="1136" y="100"/>
                  <a:pt x="1113" y="78"/>
                  <a:pt x="1113" y="50"/>
                </a:cubicBezTo>
                <a:cubicBezTo>
                  <a:pt x="1113" y="23"/>
                  <a:pt x="1136" y="0"/>
                  <a:pt x="1163" y="0"/>
                </a:cubicBezTo>
                <a:lnTo>
                  <a:pt x="1163" y="0"/>
                </a:lnTo>
                <a:cubicBezTo>
                  <a:pt x="1191" y="0"/>
                  <a:pt x="1213" y="23"/>
                  <a:pt x="1213" y="50"/>
                </a:cubicBezTo>
                <a:cubicBezTo>
                  <a:pt x="1213" y="78"/>
                  <a:pt x="1191" y="100"/>
                  <a:pt x="1163" y="100"/>
                </a:cubicBezTo>
                <a:close/>
                <a:moveTo>
                  <a:pt x="963" y="100"/>
                </a:moveTo>
                <a:lnTo>
                  <a:pt x="963" y="100"/>
                </a:lnTo>
                <a:cubicBezTo>
                  <a:pt x="936" y="100"/>
                  <a:pt x="913" y="78"/>
                  <a:pt x="913" y="50"/>
                </a:cubicBezTo>
                <a:cubicBezTo>
                  <a:pt x="913" y="23"/>
                  <a:pt x="936" y="0"/>
                  <a:pt x="963" y="0"/>
                </a:cubicBezTo>
                <a:lnTo>
                  <a:pt x="963" y="0"/>
                </a:lnTo>
                <a:cubicBezTo>
                  <a:pt x="991" y="0"/>
                  <a:pt x="1013" y="23"/>
                  <a:pt x="1013" y="50"/>
                </a:cubicBezTo>
                <a:cubicBezTo>
                  <a:pt x="1013" y="78"/>
                  <a:pt x="991" y="100"/>
                  <a:pt x="963" y="100"/>
                </a:cubicBezTo>
                <a:close/>
                <a:moveTo>
                  <a:pt x="763" y="100"/>
                </a:moveTo>
                <a:lnTo>
                  <a:pt x="763" y="100"/>
                </a:lnTo>
                <a:cubicBezTo>
                  <a:pt x="736" y="100"/>
                  <a:pt x="713" y="78"/>
                  <a:pt x="713" y="50"/>
                </a:cubicBezTo>
                <a:cubicBezTo>
                  <a:pt x="713" y="23"/>
                  <a:pt x="736" y="0"/>
                  <a:pt x="763" y="0"/>
                </a:cubicBezTo>
                <a:lnTo>
                  <a:pt x="763" y="0"/>
                </a:lnTo>
                <a:cubicBezTo>
                  <a:pt x="791" y="0"/>
                  <a:pt x="813" y="23"/>
                  <a:pt x="813" y="50"/>
                </a:cubicBezTo>
                <a:cubicBezTo>
                  <a:pt x="813" y="78"/>
                  <a:pt x="791" y="100"/>
                  <a:pt x="763" y="100"/>
                </a:cubicBezTo>
                <a:close/>
                <a:moveTo>
                  <a:pt x="563" y="100"/>
                </a:moveTo>
                <a:lnTo>
                  <a:pt x="563" y="100"/>
                </a:lnTo>
                <a:cubicBezTo>
                  <a:pt x="535" y="100"/>
                  <a:pt x="513" y="78"/>
                  <a:pt x="513" y="50"/>
                </a:cubicBezTo>
                <a:cubicBezTo>
                  <a:pt x="513" y="23"/>
                  <a:pt x="535" y="0"/>
                  <a:pt x="563" y="0"/>
                </a:cubicBezTo>
                <a:lnTo>
                  <a:pt x="563" y="0"/>
                </a:lnTo>
                <a:cubicBezTo>
                  <a:pt x="591" y="0"/>
                  <a:pt x="613" y="23"/>
                  <a:pt x="613" y="50"/>
                </a:cubicBezTo>
                <a:cubicBezTo>
                  <a:pt x="613" y="78"/>
                  <a:pt x="591" y="100"/>
                  <a:pt x="563" y="100"/>
                </a:cubicBezTo>
                <a:close/>
                <a:moveTo>
                  <a:pt x="383" y="126"/>
                </a:moveTo>
                <a:lnTo>
                  <a:pt x="383" y="126"/>
                </a:lnTo>
                <a:cubicBezTo>
                  <a:pt x="357" y="135"/>
                  <a:pt x="328" y="121"/>
                  <a:pt x="319" y="95"/>
                </a:cubicBezTo>
                <a:cubicBezTo>
                  <a:pt x="310" y="69"/>
                  <a:pt x="324" y="40"/>
                  <a:pt x="350" y="31"/>
                </a:cubicBezTo>
                <a:lnTo>
                  <a:pt x="350" y="31"/>
                </a:lnTo>
                <a:cubicBezTo>
                  <a:pt x="376" y="22"/>
                  <a:pt x="404" y="36"/>
                  <a:pt x="414" y="62"/>
                </a:cubicBezTo>
                <a:cubicBezTo>
                  <a:pt x="423" y="88"/>
                  <a:pt x="409" y="116"/>
                  <a:pt x="383" y="126"/>
                </a:cubicBezTo>
                <a:close/>
                <a:moveTo>
                  <a:pt x="231" y="220"/>
                </a:moveTo>
                <a:lnTo>
                  <a:pt x="231" y="220"/>
                </a:lnTo>
                <a:cubicBezTo>
                  <a:pt x="210" y="238"/>
                  <a:pt x="178" y="236"/>
                  <a:pt x="160" y="216"/>
                </a:cubicBezTo>
                <a:cubicBezTo>
                  <a:pt x="142" y="195"/>
                  <a:pt x="143" y="164"/>
                  <a:pt x="164" y="145"/>
                </a:cubicBezTo>
                <a:lnTo>
                  <a:pt x="164" y="145"/>
                </a:lnTo>
                <a:cubicBezTo>
                  <a:pt x="185" y="127"/>
                  <a:pt x="216" y="128"/>
                  <a:pt x="235" y="149"/>
                </a:cubicBezTo>
                <a:cubicBezTo>
                  <a:pt x="253" y="170"/>
                  <a:pt x="251" y="201"/>
                  <a:pt x="231" y="220"/>
                </a:cubicBezTo>
                <a:close/>
                <a:moveTo>
                  <a:pt x="132" y="364"/>
                </a:moveTo>
                <a:lnTo>
                  <a:pt x="132" y="364"/>
                </a:lnTo>
                <a:cubicBezTo>
                  <a:pt x="122" y="390"/>
                  <a:pt x="94" y="403"/>
                  <a:pt x="68" y="393"/>
                </a:cubicBezTo>
                <a:cubicBezTo>
                  <a:pt x="42" y="384"/>
                  <a:pt x="29" y="355"/>
                  <a:pt x="38" y="329"/>
                </a:cubicBezTo>
                <a:lnTo>
                  <a:pt x="38" y="329"/>
                </a:lnTo>
                <a:cubicBezTo>
                  <a:pt x="48" y="303"/>
                  <a:pt x="77" y="290"/>
                  <a:pt x="103" y="300"/>
                </a:cubicBezTo>
                <a:cubicBezTo>
                  <a:pt x="129" y="309"/>
                  <a:pt x="142" y="338"/>
                  <a:pt x="132" y="364"/>
                </a:cubicBezTo>
                <a:close/>
                <a:moveTo>
                  <a:pt x="100" y="542"/>
                </a:moveTo>
                <a:lnTo>
                  <a:pt x="100" y="542"/>
                </a:lnTo>
                <a:cubicBezTo>
                  <a:pt x="100" y="570"/>
                  <a:pt x="78" y="592"/>
                  <a:pt x="50" y="592"/>
                </a:cubicBezTo>
                <a:cubicBezTo>
                  <a:pt x="22" y="592"/>
                  <a:pt x="0" y="570"/>
                  <a:pt x="0" y="542"/>
                </a:cubicBezTo>
                <a:lnTo>
                  <a:pt x="0" y="542"/>
                </a:lnTo>
                <a:cubicBezTo>
                  <a:pt x="0" y="514"/>
                  <a:pt x="22" y="492"/>
                  <a:pt x="50" y="492"/>
                </a:cubicBezTo>
                <a:cubicBezTo>
                  <a:pt x="78" y="492"/>
                  <a:pt x="100" y="514"/>
                  <a:pt x="100" y="542"/>
                </a:cubicBezTo>
                <a:close/>
                <a:moveTo>
                  <a:pt x="100" y="742"/>
                </a:moveTo>
                <a:lnTo>
                  <a:pt x="100" y="742"/>
                </a:lnTo>
                <a:cubicBezTo>
                  <a:pt x="100" y="770"/>
                  <a:pt x="78" y="792"/>
                  <a:pt x="50" y="792"/>
                </a:cubicBezTo>
                <a:cubicBezTo>
                  <a:pt x="22" y="792"/>
                  <a:pt x="0" y="770"/>
                  <a:pt x="0" y="742"/>
                </a:cubicBezTo>
                <a:lnTo>
                  <a:pt x="0" y="742"/>
                </a:lnTo>
                <a:cubicBezTo>
                  <a:pt x="0" y="714"/>
                  <a:pt x="22" y="692"/>
                  <a:pt x="50" y="692"/>
                </a:cubicBezTo>
                <a:cubicBezTo>
                  <a:pt x="78" y="692"/>
                  <a:pt x="100" y="714"/>
                  <a:pt x="100" y="742"/>
                </a:cubicBezTo>
                <a:close/>
                <a:moveTo>
                  <a:pt x="100" y="942"/>
                </a:moveTo>
                <a:lnTo>
                  <a:pt x="100" y="942"/>
                </a:lnTo>
                <a:cubicBezTo>
                  <a:pt x="100" y="970"/>
                  <a:pt x="78" y="992"/>
                  <a:pt x="50" y="992"/>
                </a:cubicBezTo>
                <a:cubicBezTo>
                  <a:pt x="22" y="992"/>
                  <a:pt x="0" y="970"/>
                  <a:pt x="0" y="942"/>
                </a:cubicBezTo>
                <a:lnTo>
                  <a:pt x="0" y="942"/>
                </a:lnTo>
                <a:cubicBezTo>
                  <a:pt x="0" y="914"/>
                  <a:pt x="22" y="892"/>
                  <a:pt x="50" y="892"/>
                </a:cubicBezTo>
                <a:cubicBezTo>
                  <a:pt x="78" y="892"/>
                  <a:pt x="100" y="914"/>
                  <a:pt x="100" y="942"/>
                </a:cubicBezTo>
                <a:close/>
                <a:moveTo>
                  <a:pt x="100" y="1142"/>
                </a:moveTo>
                <a:lnTo>
                  <a:pt x="100" y="1142"/>
                </a:lnTo>
                <a:cubicBezTo>
                  <a:pt x="100" y="1170"/>
                  <a:pt x="78" y="1192"/>
                  <a:pt x="50" y="1192"/>
                </a:cubicBezTo>
                <a:cubicBezTo>
                  <a:pt x="22" y="1192"/>
                  <a:pt x="0" y="1170"/>
                  <a:pt x="0" y="1142"/>
                </a:cubicBezTo>
                <a:lnTo>
                  <a:pt x="0" y="1142"/>
                </a:lnTo>
                <a:cubicBezTo>
                  <a:pt x="0" y="1115"/>
                  <a:pt x="22" y="1092"/>
                  <a:pt x="50" y="1092"/>
                </a:cubicBezTo>
                <a:cubicBezTo>
                  <a:pt x="78" y="1092"/>
                  <a:pt x="100" y="1115"/>
                  <a:pt x="100" y="1142"/>
                </a:cubicBezTo>
                <a:close/>
                <a:moveTo>
                  <a:pt x="100" y="1342"/>
                </a:moveTo>
                <a:lnTo>
                  <a:pt x="100" y="1342"/>
                </a:lnTo>
                <a:cubicBezTo>
                  <a:pt x="100" y="1370"/>
                  <a:pt x="78" y="1392"/>
                  <a:pt x="50" y="1392"/>
                </a:cubicBezTo>
                <a:cubicBezTo>
                  <a:pt x="22" y="1392"/>
                  <a:pt x="0" y="1370"/>
                  <a:pt x="0" y="1342"/>
                </a:cubicBezTo>
                <a:lnTo>
                  <a:pt x="0" y="1342"/>
                </a:lnTo>
                <a:cubicBezTo>
                  <a:pt x="0" y="1315"/>
                  <a:pt x="22" y="1292"/>
                  <a:pt x="50" y="1292"/>
                </a:cubicBezTo>
                <a:cubicBezTo>
                  <a:pt x="78" y="1292"/>
                  <a:pt x="100" y="1315"/>
                  <a:pt x="100" y="1342"/>
                </a:cubicBezTo>
                <a:close/>
                <a:moveTo>
                  <a:pt x="100" y="1542"/>
                </a:moveTo>
                <a:lnTo>
                  <a:pt x="100" y="1542"/>
                </a:lnTo>
                <a:cubicBezTo>
                  <a:pt x="100" y="1570"/>
                  <a:pt x="78" y="1592"/>
                  <a:pt x="50" y="1592"/>
                </a:cubicBezTo>
                <a:cubicBezTo>
                  <a:pt x="22" y="1592"/>
                  <a:pt x="0" y="1570"/>
                  <a:pt x="0" y="1542"/>
                </a:cubicBezTo>
                <a:lnTo>
                  <a:pt x="0" y="1542"/>
                </a:lnTo>
                <a:cubicBezTo>
                  <a:pt x="0" y="1515"/>
                  <a:pt x="22" y="1492"/>
                  <a:pt x="50" y="1492"/>
                </a:cubicBezTo>
                <a:cubicBezTo>
                  <a:pt x="78" y="1492"/>
                  <a:pt x="100" y="1515"/>
                  <a:pt x="100" y="1542"/>
                </a:cubicBezTo>
                <a:close/>
                <a:moveTo>
                  <a:pt x="100" y="1742"/>
                </a:moveTo>
                <a:lnTo>
                  <a:pt x="100" y="1743"/>
                </a:lnTo>
                <a:cubicBezTo>
                  <a:pt x="100" y="1770"/>
                  <a:pt x="78" y="1793"/>
                  <a:pt x="50" y="1793"/>
                </a:cubicBezTo>
                <a:cubicBezTo>
                  <a:pt x="22" y="1793"/>
                  <a:pt x="0" y="1770"/>
                  <a:pt x="0" y="1743"/>
                </a:cubicBezTo>
                <a:lnTo>
                  <a:pt x="0" y="1742"/>
                </a:lnTo>
                <a:cubicBezTo>
                  <a:pt x="0" y="1715"/>
                  <a:pt x="22" y="1692"/>
                  <a:pt x="50" y="1692"/>
                </a:cubicBezTo>
                <a:cubicBezTo>
                  <a:pt x="78" y="1692"/>
                  <a:pt x="100" y="1715"/>
                  <a:pt x="100" y="1742"/>
                </a:cubicBezTo>
                <a:close/>
                <a:moveTo>
                  <a:pt x="100" y="1943"/>
                </a:moveTo>
                <a:lnTo>
                  <a:pt x="100" y="1943"/>
                </a:lnTo>
                <a:cubicBezTo>
                  <a:pt x="100" y="1970"/>
                  <a:pt x="78" y="1993"/>
                  <a:pt x="50" y="1993"/>
                </a:cubicBezTo>
                <a:cubicBezTo>
                  <a:pt x="22" y="1993"/>
                  <a:pt x="0" y="1970"/>
                  <a:pt x="0" y="1943"/>
                </a:cubicBezTo>
                <a:lnTo>
                  <a:pt x="0" y="1943"/>
                </a:lnTo>
                <a:cubicBezTo>
                  <a:pt x="0" y="1915"/>
                  <a:pt x="22" y="1893"/>
                  <a:pt x="50" y="1893"/>
                </a:cubicBezTo>
                <a:cubicBezTo>
                  <a:pt x="78" y="1893"/>
                  <a:pt x="100" y="1915"/>
                  <a:pt x="100" y="1943"/>
                </a:cubicBezTo>
                <a:close/>
                <a:moveTo>
                  <a:pt x="100" y="2143"/>
                </a:moveTo>
                <a:lnTo>
                  <a:pt x="100" y="2143"/>
                </a:lnTo>
                <a:cubicBezTo>
                  <a:pt x="100" y="2170"/>
                  <a:pt x="78" y="2193"/>
                  <a:pt x="50" y="2193"/>
                </a:cubicBezTo>
                <a:cubicBezTo>
                  <a:pt x="22" y="2193"/>
                  <a:pt x="0" y="2170"/>
                  <a:pt x="0" y="2143"/>
                </a:cubicBezTo>
                <a:lnTo>
                  <a:pt x="0" y="2143"/>
                </a:lnTo>
                <a:cubicBezTo>
                  <a:pt x="0" y="2115"/>
                  <a:pt x="22" y="2093"/>
                  <a:pt x="50" y="2093"/>
                </a:cubicBezTo>
                <a:cubicBezTo>
                  <a:pt x="78" y="2093"/>
                  <a:pt x="100" y="2115"/>
                  <a:pt x="100" y="2143"/>
                </a:cubicBezTo>
                <a:close/>
                <a:moveTo>
                  <a:pt x="100" y="2343"/>
                </a:moveTo>
                <a:lnTo>
                  <a:pt x="100" y="2343"/>
                </a:lnTo>
                <a:cubicBezTo>
                  <a:pt x="100" y="2370"/>
                  <a:pt x="78" y="2393"/>
                  <a:pt x="50" y="2393"/>
                </a:cubicBezTo>
                <a:cubicBezTo>
                  <a:pt x="22" y="2393"/>
                  <a:pt x="0" y="2370"/>
                  <a:pt x="0" y="2343"/>
                </a:cubicBezTo>
                <a:lnTo>
                  <a:pt x="0" y="2343"/>
                </a:lnTo>
                <a:cubicBezTo>
                  <a:pt x="0" y="2315"/>
                  <a:pt x="22" y="2293"/>
                  <a:pt x="50" y="2293"/>
                </a:cubicBezTo>
                <a:cubicBezTo>
                  <a:pt x="78" y="2293"/>
                  <a:pt x="100" y="2315"/>
                  <a:pt x="100" y="2343"/>
                </a:cubicBezTo>
                <a:close/>
                <a:moveTo>
                  <a:pt x="113" y="2529"/>
                </a:moveTo>
                <a:lnTo>
                  <a:pt x="113" y="2529"/>
                </a:lnTo>
                <a:cubicBezTo>
                  <a:pt x="120" y="2556"/>
                  <a:pt x="104" y="2583"/>
                  <a:pt x="78" y="2590"/>
                </a:cubicBezTo>
                <a:cubicBezTo>
                  <a:pt x="51" y="2597"/>
                  <a:pt x="24" y="2581"/>
                  <a:pt x="17" y="2554"/>
                </a:cubicBezTo>
                <a:lnTo>
                  <a:pt x="17" y="2554"/>
                </a:lnTo>
                <a:cubicBezTo>
                  <a:pt x="9" y="2528"/>
                  <a:pt x="25" y="2500"/>
                  <a:pt x="52" y="2493"/>
                </a:cubicBezTo>
                <a:cubicBezTo>
                  <a:pt x="79" y="2486"/>
                  <a:pt x="106" y="2502"/>
                  <a:pt x="113" y="2529"/>
                </a:cubicBezTo>
                <a:close/>
                <a:moveTo>
                  <a:pt x="192" y="2689"/>
                </a:moveTo>
                <a:lnTo>
                  <a:pt x="192" y="2689"/>
                </a:lnTo>
                <a:cubicBezTo>
                  <a:pt x="209" y="2711"/>
                  <a:pt x="205" y="2743"/>
                  <a:pt x="183" y="2759"/>
                </a:cubicBezTo>
                <a:cubicBezTo>
                  <a:pt x="161" y="2776"/>
                  <a:pt x="130" y="2772"/>
                  <a:pt x="113" y="2750"/>
                </a:cubicBezTo>
                <a:lnTo>
                  <a:pt x="113" y="2750"/>
                </a:lnTo>
                <a:cubicBezTo>
                  <a:pt x="96" y="2728"/>
                  <a:pt x="100" y="2697"/>
                  <a:pt x="122" y="2680"/>
                </a:cubicBezTo>
                <a:cubicBezTo>
                  <a:pt x="144" y="2663"/>
                  <a:pt x="176" y="2667"/>
                  <a:pt x="192" y="2689"/>
                </a:cubicBezTo>
                <a:close/>
                <a:moveTo>
                  <a:pt x="327" y="2801"/>
                </a:moveTo>
                <a:lnTo>
                  <a:pt x="327" y="2801"/>
                </a:lnTo>
                <a:cubicBezTo>
                  <a:pt x="352" y="2813"/>
                  <a:pt x="363" y="2843"/>
                  <a:pt x="351" y="2868"/>
                </a:cubicBezTo>
                <a:cubicBezTo>
                  <a:pt x="339" y="2893"/>
                  <a:pt x="309" y="2903"/>
                  <a:pt x="284" y="2891"/>
                </a:cubicBezTo>
                <a:lnTo>
                  <a:pt x="284" y="2891"/>
                </a:lnTo>
                <a:cubicBezTo>
                  <a:pt x="259" y="2879"/>
                  <a:pt x="248" y="2850"/>
                  <a:pt x="260" y="2825"/>
                </a:cubicBezTo>
                <a:cubicBezTo>
                  <a:pt x="272" y="2800"/>
                  <a:pt x="302" y="2789"/>
                  <a:pt x="327" y="2801"/>
                </a:cubicBezTo>
                <a:close/>
                <a:moveTo>
                  <a:pt x="499" y="2849"/>
                </a:moveTo>
                <a:lnTo>
                  <a:pt x="499" y="2849"/>
                </a:lnTo>
                <a:cubicBezTo>
                  <a:pt x="527" y="2850"/>
                  <a:pt x="548" y="2873"/>
                  <a:pt x="547" y="2901"/>
                </a:cubicBezTo>
                <a:cubicBezTo>
                  <a:pt x="546" y="2929"/>
                  <a:pt x="523" y="2950"/>
                  <a:pt x="495" y="2949"/>
                </a:cubicBezTo>
                <a:lnTo>
                  <a:pt x="495" y="2949"/>
                </a:lnTo>
                <a:cubicBezTo>
                  <a:pt x="467" y="2948"/>
                  <a:pt x="446" y="2925"/>
                  <a:pt x="447" y="2897"/>
                </a:cubicBezTo>
                <a:cubicBezTo>
                  <a:pt x="448" y="2869"/>
                  <a:pt x="471" y="2848"/>
                  <a:pt x="499" y="2849"/>
                </a:cubicBezTo>
                <a:close/>
                <a:moveTo>
                  <a:pt x="697" y="2850"/>
                </a:moveTo>
                <a:lnTo>
                  <a:pt x="697" y="2850"/>
                </a:lnTo>
                <a:cubicBezTo>
                  <a:pt x="725" y="2850"/>
                  <a:pt x="747" y="2873"/>
                  <a:pt x="747" y="2900"/>
                </a:cubicBezTo>
                <a:cubicBezTo>
                  <a:pt x="747" y="2928"/>
                  <a:pt x="725" y="2950"/>
                  <a:pt x="697" y="2950"/>
                </a:cubicBezTo>
                <a:lnTo>
                  <a:pt x="697" y="2950"/>
                </a:lnTo>
                <a:cubicBezTo>
                  <a:pt x="669" y="2950"/>
                  <a:pt x="647" y="2928"/>
                  <a:pt x="647" y="2900"/>
                </a:cubicBezTo>
                <a:cubicBezTo>
                  <a:pt x="647" y="2873"/>
                  <a:pt x="669" y="2850"/>
                  <a:pt x="697" y="2850"/>
                </a:cubicBezTo>
                <a:close/>
                <a:moveTo>
                  <a:pt x="897" y="2850"/>
                </a:moveTo>
                <a:lnTo>
                  <a:pt x="897" y="2850"/>
                </a:lnTo>
                <a:cubicBezTo>
                  <a:pt x="925" y="2850"/>
                  <a:pt x="947" y="2873"/>
                  <a:pt x="947" y="2900"/>
                </a:cubicBezTo>
                <a:cubicBezTo>
                  <a:pt x="947" y="2928"/>
                  <a:pt x="925" y="2950"/>
                  <a:pt x="897" y="2950"/>
                </a:cubicBezTo>
                <a:lnTo>
                  <a:pt x="897" y="2950"/>
                </a:lnTo>
                <a:cubicBezTo>
                  <a:pt x="869" y="2950"/>
                  <a:pt x="847" y="2928"/>
                  <a:pt x="847" y="2900"/>
                </a:cubicBezTo>
                <a:cubicBezTo>
                  <a:pt x="847" y="2873"/>
                  <a:pt x="869" y="2850"/>
                  <a:pt x="897" y="2850"/>
                </a:cubicBezTo>
                <a:close/>
                <a:moveTo>
                  <a:pt x="1097" y="2850"/>
                </a:moveTo>
                <a:lnTo>
                  <a:pt x="1097" y="2850"/>
                </a:lnTo>
                <a:cubicBezTo>
                  <a:pt x="1125" y="2850"/>
                  <a:pt x="1147" y="2873"/>
                  <a:pt x="1147" y="2900"/>
                </a:cubicBezTo>
                <a:cubicBezTo>
                  <a:pt x="1147" y="2928"/>
                  <a:pt x="1125" y="2950"/>
                  <a:pt x="1097" y="2950"/>
                </a:cubicBezTo>
                <a:lnTo>
                  <a:pt x="1097" y="2950"/>
                </a:lnTo>
                <a:cubicBezTo>
                  <a:pt x="1070" y="2950"/>
                  <a:pt x="1047" y="2928"/>
                  <a:pt x="1047" y="2900"/>
                </a:cubicBezTo>
                <a:cubicBezTo>
                  <a:pt x="1047" y="2873"/>
                  <a:pt x="1070" y="2850"/>
                  <a:pt x="1097" y="2850"/>
                </a:cubicBezTo>
                <a:close/>
                <a:moveTo>
                  <a:pt x="1297" y="2850"/>
                </a:moveTo>
                <a:lnTo>
                  <a:pt x="1297" y="2850"/>
                </a:lnTo>
                <a:cubicBezTo>
                  <a:pt x="1325" y="2850"/>
                  <a:pt x="1347" y="2873"/>
                  <a:pt x="1347" y="2900"/>
                </a:cubicBezTo>
                <a:cubicBezTo>
                  <a:pt x="1347" y="2928"/>
                  <a:pt x="1325" y="2950"/>
                  <a:pt x="1297" y="2950"/>
                </a:cubicBezTo>
                <a:lnTo>
                  <a:pt x="1297" y="2950"/>
                </a:lnTo>
                <a:cubicBezTo>
                  <a:pt x="1270" y="2950"/>
                  <a:pt x="1247" y="2928"/>
                  <a:pt x="1247" y="2900"/>
                </a:cubicBezTo>
                <a:cubicBezTo>
                  <a:pt x="1247" y="2873"/>
                  <a:pt x="1270" y="2850"/>
                  <a:pt x="1297" y="2850"/>
                </a:cubicBezTo>
                <a:close/>
                <a:moveTo>
                  <a:pt x="1497" y="2850"/>
                </a:moveTo>
                <a:lnTo>
                  <a:pt x="1497" y="2850"/>
                </a:lnTo>
                <a:cubicBezTo>
                  <a:pt x="1525" y="2850"/>
                  <a:pt x="1547" y="2873"/>
                  <a:pt x="1547" y="2900"/>
                </a:cubicBezTo>
                <a:cubicBezTo>
                  <a:pt x="1547" y="2928"/>
                  <a:pt x="1525" y="2950"/>
                  <a:pt x="1497" y="2950"/>
                </a:cubicBezTo>
                <a:lnTo>
                  <a:pt x="1497" y="2950"/>
                </a:lnTo>
                <a:cubicBezTo>
                  <a:pt x="1470" y="2950"/>
                  <a:pt x="1447" y="2928"/>
                  <a:pt x="1447" y="2900"/>
                </a:cubicBezTo>
                <a:cubicBezTo>
                  <a:pt x="1447" y="2873"/>
                  <a:pt x="1470" y="2850"/>
                  <a:pt x="1497" y="2850"/>
                </a:cubicBezTo>
                <a:close/>
                <a:moveTo>
                  <a:pt x="1697" y="2850"/>
                </a:moveTo>
                <a:lnTo>
                  <a:pt x="1698" y="2850"/>
                </a:lnTo>
                <a:cubicBezTo>
                  <a:pt x="1725" y="2850"/>
                  <a:pt x="1748" y="2873"/>
                  <a:pt x="1748" y="2900"/>
                </a:cubicBezTo>
                <a:cubicBezTo>
                  <a:pt x="1748" y="2928"/>
                  <a:pt x="1725" y="2950"/>
                  <a:pt x="1698" y="2950"/>
                </a:cubicBezTo>
                <a:lnTo>
                  <a:pt x="1697" y="2950"/>
                </a:lnTo>
                <a:cubicBezTo>
                  <a:pt x="1670" y="2950"/>
                  <a:pt x="1647" y="2928"/>
                  <a:pt x="1647" y="2900"/>
                </a:cubicBezTo>
                <a:cubicBezTo>
                  <a:pt x="1647" y="2873"/>
                  <a:pt x="1670" y="2850"/>
                  <a:pt x="1697" y="2850"/>
                </a:cubicBezTo>
                <a:close/>
                <a:moveTo>
                  <a:pt x="1898" y="2850"/>
                </a:moveTo>
                <a:lnTo>
                  <a:pt x="1898" y="2850"/>
                </a:lnTo>
                <a:cubicBezTo>
                  <a:pt x="1925" y="2850"/>
                  <a:pt x="1948" y="2873"/>
                  <a:pt x="1948" y="2900"/>
                </a:cubicBezTo>
                <a:cubicBezTo>
                  <a:pt x="1948" y="2928"/>
                  <a:pt x="1925" y="2950"/>
                  <a:pt x="1898" y="2950"/>
                </a:cubicBezTo>
                <a:lnTo>
                  <a:pt x="1898" y="2950"/>
                </a:lnTo>
                <a:cubicBezTo>
                  <a:pt x="1870" y="2950"/>
                  <a:pt x="1848" y="2928"/>
                  <a:pt x="1848" y="2900"/>
                </a:cubicBezTo>
                <a:cubicBezTo>
                  <a:pt x="1848" y="2873"/>
                  <a:pt x="1870" y="2850"/>
                  <a:pt x="1898" y="2850"/>
                </a:cubicBezTo>
                <a:close/>
                <a:moveTo>
                  <a:pt x="2098" y="2850"/>
                </a:moveTo>
                <a:lnTo>
                  <a:pt x="2098" y="2850"/>
                </a:lnTo>
                <a:cubicBezTo>
                  <a:pt x="2125" y="2850"/>
                  <a:pt x="2148" y="2873"/>
                  <a:pt x="2148" y="2900"/>
                </a:cubicBezTo>
                <a:cubicBezTo>
                  <a:pt x="2148" y="2928"/>
                  <a:pt x="2125" y="2950"/>
                  <a:pt x="2098" y="2950"/>
                </a:cubicBezTo>
                <a:lnTo>
                  <a:pt x="2098" y="2950"/>
                </a:lnTo>
                <a:cubicBezTo>
                  <a:pt x="2070" y="2950"/>
                  <a:pt x="2048" y="2928"/>
                  <a:pt x="2048" y="2900"/>
                </a:cubicBezTo>
                <a:cubicBezTo>
                  <a:pt x="2048" y="2873"/>
                  <a:pt x="2070" y="2850"/>
                  <a:pt x="2098" y="2850"/>
                </a:cubicBezTo>
                <a:close/>
                <a:moveTo>
                  <a:pt x="2298" y="2850"/>
                </a:moveTo>
                <a:lnTo>
                  <a:pt x="2298" y="2850"/>
                </a:lnTo>
                <a:cubicBezTo>
                  <a:pt x="2325" y="2850"/>
                  <a:pt x="2348" y="2873"/>
                  <a:pt x="2348" y="2900"/>
                </a:cubicBezTo>
                <a:cubicBezTo>
                  <a:pt x="2348" y="2928"/>
                  <a:pt x="2325" y="2950"/>
                  <a:pt x="2298" y="2950"/>
                </a:cubicBezTo>
                <a:lnTo>
                  <a:pt x="2298" y="2950"/>
                </a:lnTo>
                <a:cubicBezTo>
                  <a:pt x="2270" y="2950"/>
                  <a:pt x="2248" y="2928"/>
                  <a:pt x="2248" y="2900"/>
                </a:cubicBezTo>
                <a:cubicBezTo>
                  <a:pt x="2248" y="2873"/>
                  <a:pt x="2270" y="2850"/>
                  <a:pt x="2298" y="2850"/>
                </a:cubicBezTo>
                <a:close/>
                <a:moveTo>
                  <a:pt x="2498" y="2850"/>
                </a:moveTo>
                <a:lnTo>
                  <a:pt x="2498" y="2850"/>
                </a:lnTo>
                <a:cubicBezTo>
                  <a:pt x="2526" y="2850"/>
                  <a:pt x="2548" y="2873"/>
                  <a:pt x="2548" y="2900"/>
                </a:cubicBezTo>
                <a:cubicBezTo>
                  <a:pt x="2548" y="2928"/>
                  <a:pt x="2526" y="2950"/>
                  <a:pt x="2498" y="2950"/>
                </a:cubicBezTo>
                <a:lnTo>
                  <a:pt x="2498" y="2950"/>
                </a:lnTo>
                <a:cubicBezTo>
                  <a:pt x="2470" y="2950"/>
                  <a:pt x="2448" y="2928"/>
                  <a:pt x="2448" y="2900"/>
                </a:cubicBezTo>
                <a:cubicBezTo>
                  <a:pt x="2448" y="2873"/>
                  <a:pt x="2470" y="2850"/>
                  <a:pt x="2498" y="2850"/>
                </a:cubicBezTo>
                <a:close/>
                <a:moveTo>
                  <a:pt x="2698" y="2850"/>
                </a:moveTo>
                <a:lnTo>
                  <a:pt x="2698" y="2850"/>
                </a:lnTo>
                <a:cubicBezTo>
                  <a:pt x="2726" y="2850"/>
                  <a:pt x="2748" y="2873"/>
                  <a:pt x="2748" y="2900"/>
                </a:cubicBezTo>
                <a:cubicBezTo>
                  <a:pt x="2748" y="2928"/>
                  <a:pt x="2726" y="2950"/>
                  <a:pt x="2698" y="2950"/>
                </a:cubicBezTo>
                <a:lnTo>
                  <a:pt x="2698" y="2950"/>
                </a:lnTo>
                <a:cubicBezTo>
                  <a:pt x="2670" y="2950"/>
                  <a:pt x="2648" y="2928"/>
                  <a:pt x="2648" y="2900"/>
                </a:cubicBezTo>
                <a:cubicBezTo>
                  <a:pt x="2648" y="2873"/>
                  <a:pt x="2670" y="2850"/>
                  <a:pt x="2698" y="2850"/>
                </a:cubicBezTo>
                <a:close/>
                <a:moveTo>
                  <a:pt x="2898" y="2850"/>
                </a:moveTo>
                <a:lnTo>
                  <a:pt x="2898" y="2850"/>
                </a:lnTo>
                <a:cubicBezTo>
                  <a:pt x="2926" y="2850"/>
                  <a:pt x="2948" y="2873"/>
                  <a:pt x="2948" y="2900"/>
                </a:cubicBezTo>
                <a:cubicBezTo>
                  <a:pt x="2948" y="2928"/>
                  <a:pt x="2926" y="2950"/>
                  <a:pt x="2898" y="2950"/>
                </a:cubicBezTo>
                <a:lnTo>
                  <a:pt x="2898" y="2950"/>
                </a:lnTo>
                <a:cubicBezTo>
                  <a:pt x="2870" y="2950"/>
                  <a:pt x="2848" y="2928"/>
                  <a:pt x="2848" y="2900"/>
                </a:cubicBezTo>
                <a:cubicBezTo>
                  <a:pt x="2848" y="2873"/>
                  <a:pt x="2870" y="2850"/>
                  <a:pt x="2898" y="2850"/>
                </a:cubicBezTo>
                <a:close/>
                <a:moveTo>
                  <a:pt x="3098" y="2850"/>
                </a:moveTo>
                <a:lnTo>
                  <a:pt x="3098" y="2850"/>
                </a:lnTo>
                <a:cubicBezTo>
                  <a:pt x="3126" y="2850"/>
                  <a:pt x="3148" y="2873"/>
                  <a:pt x="3148" y="2900"/>
                </a:cubicBezTo>
                <a:cubicBezTo>
                  <a:pt x="3148" y="2928"/>
                  <a:pt x="3126" y="2950"/>
                  <a:pt x="3098" y="2950"/>
                </a:cubicBezTo>
                <a:lnTo>
                  <a:pt x="3098" y="2950"/>
                </a:lnTo>
                <a:cubicBezTo>
                  <a:pt x="3071" y="2950"/>
                  <a:pt x="3048" y="2928"/>
                  <a:pt x="3048" y="2900"/>
                </a:cubicBezTo>
                <a:cubicBezTo>
                  <a:pt x="3048" y="2873"/>
                  <a:pt x="3071" y="2850"/>
                  <a:pt x="3098" y="2850"/>
                </a:cubicBezTo>
                <a:close/>
                <a:moveTo>
                  <a:pt x="3298" y="2850"/>
                </a:moveTo>
                <a:lnTo>
                  <a:pt x="3298" y="2850"/>
                </a:lnTo>
                <a:cubicBezTo>
                  <a:pt x="3326" y="2850"/>
                  <a:pt x="3348" y="2873"/>
                  <a:pt x="3348" y="2900"/>
                </a:cubicBezTo>
                <a:cubicBezTo>
                  <a:pt x="3348" y="2928"/>
                  <a:pt x="3326" y="2950"/>
                  <a:pt x="3298" y="2950"/>
                </a:cubicBezTo>
                <a:lnTo>
                  <a:pt x="3298" y="2950"/>
                </a:lnTo>
                <a:cubicBezTo>
                  <a:pt x="3271" y="2950"/>
                  <a:pt x="3248" y="2928"/>
                  <a:pt x="3248" y="2900"/>
                </a:cubicBezTo>
                <a:cubicBezTo>
                  <a:pt x="3248" y="2873"/>
                  <a:pt x="3271" y="2850"/>
                  <a:pt x="3298" y="2850"/>
                </a:cubicBezTo>
                <a:close/>
                <a:moveTo>
                  <a:pt x="3498" y="2850"/>
                </a:moveTo>
                <a:lnTo>
                  <a:pt x="3498" y="2850"/>
                </a:lnTo>
                <a:cubicBezTo>
                  <a:pt x="3526" y="2850"/>
                  <a:pt x="3548" y="2873"/>
                  <a:pt x="3548" y="2900"/>
                </a:cubicBezTo>
                <a:cubicBezTo>
                  <a:pt x="3548" y="2928"/>
                  <a:pt x="3526" y="2950"/>
                  <a:pt x="3498" y="2950"/>
                </a:cubicBezTo>
                <a:lnTo>
                  <a:pt x="3498" y="2950"/>
                </a:lnTo>
                <a:cubicBezTo>
                  <a:pt x="3471" y="2950"/>
                  <a:pt x="3448" y="2928"/>
                  <a:pt x="3448" y="2900"/>
                </a:cubicBezTo>
                <a:cubicBezTo>
                  <a:pt x="3448" y="2873"/>
                  <a:pt x="3471" y="2850"/>
                  <a:pt x="3498" y="2850"/>
                </a:cubicBezTo>
                <a:close/>
                <a:moveTo>
                  <a:pt x="3698" y="2850"/>
                </a:moveTo>
                <a:lnTo>
                  <a:pt x="3699" y="2850"/>
                </a:lnTo>
                <a:cubicBezTo>
                  <a:pt x="3726" y="2850"/>
                  <a:pt x="3749" y="2873"/>
                  <a:pt x="3749" y="2900"/>
                </a:cubicBezTo>
                <a:cubicBezTo>
                  <a:pt x="3749" y="2928"/>
                  <a:pt x="3726" y="2950"/>
                  <a:pt x="3699" y="2950"/>
                </a:cubicBezTo>
                <a:lnTo>
                  <a:pt x="3698" y="2950"/>
                </a:lnTo>
                <a:cubicBezTo>
                  <a:pt x="3671" y="2950"/>
                  <a:pt x="3648" y="2928"/>
                  <a:pt x="3648" y="2900"/>
                </a:cubicBezTo>
                <a:cubicBezTo>
                  <a:pt x="3648" y="2873"/>
                  <a:pt x="3671" y="2850"/>
                  <a:pt x="3698" y="2850"/>
                </a:cubicBezTo>
                <a:close/>
                <a:moveTo>
                  <a:pt x="3899" y="2850"/>
                </a:moveTo>
                <a:lnTo>
                  <a:pt x="3899" y="2850"/>
                </a:lnTo>
                <a:cubicBezTo>
                  <a:pt x="3926" y="2850"/>
                  <a:pt x="3949" y="2873"/>
                  <a:pt x="3949" y="2900"/>
                </a:cubicBezTo>
                <a:cubicBezTo>
                  <a:pt x="3949" y="2928"/>
                  <a:pt x="3926" y="2950"/>
                  <a:pt x="3899" y="2950"/>
                </a:cubicBezTo>
                <a:lnTo>
                  <a:pt x="3899" y="2950"/>
                </a:lnTo>
                <a:cubicBezTo>
                  <a:pt x="3871" y="2950"/>
                  <a:pt x="3849" y="2928"/>
                  <a:pt x="3849" y="2900"/>
                </a:cubicBezTo>
                <a:cubicBezTo>
                  <a:pt x="3849" y="2873"/>
                  <a:pt x="3871" y="2850"/>
                  <a:pt x="3899" y="2850"/>
                </a:cubicBezTo>
                <a:close/>
                <a:moveTo>
                  <a:pt x="4099" y="2850"/>
                </a:moveTo>
                <a:lnTo>
                  <a:pt x="4099" y="2850"/>
                </a:lnTo>
                <a:cubicBezTo>
                  <a:pt x="4126" y="2850"/>
                  <a:pt x="4149" y="2873"/>
                  <a:pt x="4149" y="2900"/>
                </a:cubicBezTo>
                <a:cubicBezTo>
                  <a:pt x="4149" y="2928"/>
                  <a:pt x="4126" y="2950"/>
                  <a:pt x="4099" y="2950"/>
                </a:cubicBezTo>
                <a:lnTo>
                  <a:pt x="4099" y="2950"/>
                </a:lnTo>
                <a:cubicBezTo>
                  <a:pt x="4071" y="2950"/>
                  <a:pt x="4049" y="2928"/>
                  <a:pt x="4049" y="2900"/>
                </a:cubicBezTo>
                <a:cubicBezTo>
                  <a:pt x="4049" y="2873"/>
                  <a:pt x="4071" y="2850"/>
                  <a:pt x="4099" y="2850"/>
                </a:cubicBezTo>
                <a:close/>
                <a:moveTo>
                  <a:pt x="4299" y="2850"/>
                </a:moveTo>
                <a:lnTo>
                  <a:pt x="4299" y="2850"/>
                </a:lnTo>
                <a:cubicBezTo>
                  <a:pt x="4326" y="2850"/>
                  <a:pt x="4349" y="2873"/>
                  <a:pt x="4349" y="2900"/>
                </a:cubicBezTo>
                <a:cubicBezTo>
                  <a:pt x="4349" y="2928"/>
                  <a:pt x="4326" y="2950"/>
                  <a:pt x="4299" y="2950"/>
                </a:cubicBezTo>
                <a:lnTo>
                  <a:pt x="4299" y="2950"/>
                </a:lnTo>
                <a:cubicBezTo>
                  <a:pt x="4271" y="2950"/>
                  <a:pt x="4249" y="2928"/>
                  <a:pt x="4249" y="2900"/>
                </a:cubicBezTo>
                <a:cubicBezTo>
                  <a:pt x="4249" y="2873"/>
                  <a:pt x="4271" y="2850"/>
                  <a:pt x="4299" y="2850"/>
                </a:cubicBezTo>
                <a:close/>
                <a:moveTo>
                  <a:pt x="4499" y="2850"/>
                </a:moveTo>
                <a:lnTo>
                  <a:pt x="4499" y="2850"/>
                </a:lnTo>
                <a:cubicBezTo>
                  <a:pt x="4527" y="2850"/>
                  <a:pt x="4549" y="2873"/>
                  <a:pt x="4549" y="2900"/>
                </a:cubicBezTo>
                <a:cubicBezTo>
                  <a:pt x="4549" y="2928"/>
                  <a:pt x="4527" y="2950"/>
                  <a:pt x="4499" y="2950"/>
                </a:cubicBezTo>
                <a:lnTo>
                  <a:pt x="4499" y="2950"/>
                </a:lnTo>
                <a:cubicBezTo>
                  <a:pt x="4471" y="2950"/>
                  <a:pt x="4449" y="2928"/>
                  <a:pt x="4449" y="2900"/>
                </a:cubicBezTo>
                <a:cubicBezTo>
                  <a:pt x="4449" y="2873"/>
                  <a:pt x="4471" y="2850"/>
                  <a:pt x="4499" y="2850"/>
                </a:cubicBezTo>
                <a:close/>
                <a:moveTo>
                  <a:pt x="4699" y="2850"/>
                </a:moveTo>
                <a:lnTo>
                  <a:pt x="4699" y="2850"/>
                </a:lnTo>
                <a:cubicBezTo>
                  <a:pt x="4727" y="2850"/>
                  <a:pt x="4749" y="2873"/>
                  <a:pt x="4749" y="2900"/>
                </a:cubicBezTo>
                <a:cubicBezTo>
                  <a:pt x="4749" y="2928"/>
                  <a:pt x="4727" y="2950"/>
                  <a:pt x="4699" y="2950"/>
                </a:cubicBezTo>
                <a:lnTo>
                  <a:pt x="4699" y="2950"/>
                </a:lnTo>
                <a:cubicBezTo>
                  <a:pt x="4671" y="2950"/>
                  <a:pt x="4649" y="2928"/>
                  <a:pt x="4649" y="2900"/>
                </a:cubicBezTo>
                <a:cubicBezTo>
                  <a:pt x="4649" y="2873"/>
                  <a:pt x="4671" y="2850"/>
                  <a:pt x="4699" y="2850"/>
                </a:cubicBezTo>
                <a:close/>
                <a:moveTo>
                  <a:pt x="4899" y="2850"/>
                </a:moveTo>
                <a:lnTo>
                  <a:pt x="4899" y="2850"/>
                </a:lnTo>
                <a:cubicBezTo>
                  <a:pt x="4927" y="2850"/>
                  <a:pt x="4949" y="2873"/>
                  <a:pt x="4949" y="2900"/>
                </a:cubicBezTo>
                <a:cubicBezTo>
                  <a:pt x="4949" y="2928"/>
                  <a:pt x="4927" y="2950"/>
                  <a:pt x="4899" y="2950"/>
                </a:cubicBezTo>
                <a:lnTo>
                  <a:pt x="4899" y="2950"/>
                </a:lnTo>
                <a:cubicBezTo>
                  <a:pt x="4871" y="2950"/>
                  <a:pt x="4849" y="2928"/>
                  <a:pt x="4849" y="2900"/>
                </a:cubicBezTo>
                <a:cubicBezTo>
                  <a:pt x="4849" y="2873"/>
                  <a:pt x="4871" y="2850"/>
                  <a:pt x="4899" y="2850"/>
                </a:cubicBezTo>
                <a:close/>
                <a:moveTo>
                  <a:pt x="5099" y="2850"/>
                </a:moveTo>
                <a:lnTo>
                  <a:pt x="5099" y="2850"/>
                </a:lnTo>
                <a:cubicBezTo>
                  <a:pt x="5127" y="2850"/>
                  <a:pt x="5149" y="2873"/>
                  <a:pt x="5149" y="2900"/>
                </a:cubicBezTo>
                <a:cubicBezTo>
                  <a:pt x="5149" y="2928"/>
                  <a:pt x="5127" y="2950"/>
                  <a:pt x="5099" y="2950"/>
                </a:cubicBezTo>
                <a:lnTo>
                  <a:pt x="5099" y="2950"/>
                </a:lnTo>
                <a:cubicBezTo>
                  <a:pt x="5071" y="2950"/>
                  <a:pt x="5049" y="2928"/>
                  <a:pt x="5049" y="2900"/>
                </a:cubicBezTo>
                <a:cubicBezTo>
                  <a:pt x="5049" y="2873"/>
                  <a:pt x="5071" y="2850"/>
                  <a:pt x="5099" y="2850"/>
                </a:cubicBezTo>
                <a:close/>
                <a:moveTo>
                  <a:pt x="5299" y="2850"/>
                </a:moveTo>
                <a:lnTo>
                  <a:pt x="5299" y="2850"/>
                </a:lnTo>
                <a:cubicBezTo>
                  <a:pt x="5327" y="2850"/>
                  <a:pt x="5349" y="2873"/>
                  <a:pt x="5349" y="2900"/>
                </a:cubicBezTo>
                <a:cubicBezTo>
                  <a:pt x="5349" y="2928"/>
                  <a:pt x="5327" y="2950"/>
                  <a:pt x="5299" y="2950"/>
                </a:cubicBezTo>
                <a:lnTo>
                  <a:pt x="5299" y="2950"/>
                </a:lnTo>
                <a:cubicBezTo>
                  <a:pt x="5272" y="2950"/>
                  <a:pt x="5249" y="2928"/>
                  <a:pt x="5249" y="2900"/>
                </a:cubicBezTo>
                <a:cubicBezTo>
                  <a:pt x="5249" y="2873"/>
                  <a:pt x="5272" y="2850"/>
                  <a:pt x="5299" y="2850"/>
                </a:cubicBezTo>
                <a:close/>
                <a:moveTo>
                  <a:pt x="5499" y="2850"/>
                </a:moveTo>
                <a:lnTo>
                  <a:pt x="5499" y="2850"/>
                </a:lnTo>
                <a:cubicBezTo>
                  <a:pt x="5527" y="2850"/>
                  <a:pt x="5549" y="2873"/>
                  <a:pt x="5549" y="2900"/>
                </a:cubicBezTo>
                <a:cubicBezTo>
                  <a:pt x="5549" y="2928"/>
                  <a:pt x="5527" y="2950"/>
                  <a:pt x="5499" y="2950"/>
                </a:cubicBezTo>
                <a:lnTo>
                  <a:pt x="5499" y="2950"/>
                </a:lnTo>
                <a:cubicBezTo>
                  <a:pt x="5472" y="2950"/>
                  <a:pt x="5449" y="2928"/>
                  <a:pt x="5449" y="2900"/>
                </a:cubicBezTo>
                <a:cubicBezTo>
                  <a:pt x="5449" y="2873"/>
                  <a:pt x="5472" y="2850"/>
                  <a:pt x="5499" y="2850"/>
                </a:cubicBezTo>
                <a:close/>
                <a:moveTo>
                  <a:pt x="5699" y="2850"/>
                </a:moveTo>
                <a:lnTo>
                  <a:pt x="5700" y="2850"/>
                </a:lnTo>
                <a:cubicBezTo>
                  <a:pt x="5727" y="2850"/>
                  <a:pt x="5750" y="2873"/>
                  <a:pt x="5750" y="2900"/>
                </a:cubicBezTo>
                <a:cubicBezTo>
                  <a:pt x="5750" y="2928"/>
                  <a:pt x="5727" y="2950"/>
                  <a:pt x="5700" y="2950"/>
                </a:cubicBezTo>
                <a:lnTo>
                  <a:pt x="5699" y="2950"/>
                </a:lnTo>
                <a:cubicBezTo>
                  <a:pt x="5672" y="2950"/>
                  <a:pt x="5649" y="2928"/>
                  <a:pt x="5649" y="2900"/>
                </a:cubicBezTo>
                <a:cubicBezTo>
                  <a:pt x="5649" y="2873"/>
                  <a:pt x="5672" y="2850"/>
                  <a:pt x="5699" y="2850"/>
                </a:cubicBezTo>
                <a:close/>
                <a:moveTo>
                  <a:pt x="5900" y="2850"/>
                </a:moveTo>
                <a:lnTo>
                  <a:pt x="5900" y="2850"/>
                </a:lnTo>
                <a:cubicBezTo>
                  <a:pt x="5927" y="2850"/>
                  <a:pt x="5950" y="2873"/>
                  <a:pt x="5950" y="2900"/>
                </a:cubicBezTo>
                <a:cubicBezTo>
                  <a:pt x="5950" y="2928"/>
                  <a:pt x="5927" y="2950"/>
                  <a:pt x="5900" y="2950"/>
                </a:cubicBezTo>
                <a:lnTo>
                  <a:pt x="5900" y="2950"/>
                </a:lnTo>
                <a:cubicBezTo>
                  <a:pt x="5872" y="2950"/>
                  <a:pt x="5850" y="2928"/>
                  <a:pt x="5850" y="2900"/>
                </a:cubicBezTo>
                <a:cubicBezTo>
                  <a:pt x="5850" y="2873"/>
                  <a:pt x="5872" y="2850"/>
                  <a:pt x="5900" y="2850"/>
                </a:cubicBezTo>
                <a:close/>
                <a:moveTo>
                  <a:pt x="6100" y="2850"/>
                </a:moveTo>
                <a:lnTo>
                  <a:pt x="6100" y="2850"/>
                </a:lnTo>
                <a:cubicBezTo>
                  <a:pt x="6127" y="2850"/>
                  <a:pt x="6150" y="2873"/>
                  <a:pt x="6150" y="2900"/>
                </a:cubicBezTo>
                <a:cubicBezTo>
                  <a:pt x="6150" y="2928"/>
                  <a:pt x="6127" y="2950"/>
                  <a:pt x="6100" y="2950"/>
                </a:cubicBezTo>
                <a:lnTo>
                  <a:pt x="6100" y="2950"/>
                </a:lnTo>
                <a:cubicBezTo>
                  <a:pt x="6072" y="2950"/>
                  <a:pt x="6050" y="2928"/>
                  <a:pt x="6050" y="2900"/>
                </a:cubicBezTo>
                <a:cubicBezTo>
                  <a:pt x="6050" y="2873"/>
                  <a:pt x="6072" y="2850"/>
                  <a:pt x="6100" y="2850"/>
                </a:cubicBezTo>
                <a:close/>
                <a:moveTo>
                  <a:pt x="6300" y="2850"/>
                </a:moveTo>
                <a:lnTo>
                  <a:pt x="6300" y="2850"/>
                </a:lnTo>
                <a:cubicBezTo>
                  <a:pt x="6327" y="2850"/>
                  <a:pt x="6350" y="2873"/>
                  <a:pt x="6350" y="2900"/>
                </a:cubicBezTo>
                <a:cubicBezTo>
                  <a:pt x="6350" y="2928"/>
                  <a:pt x="6327" y="2950"/>
                  <a:pt x="6300" y="2950"/>
                </a:cubicBezTo>
                <a:lnTo>
                  <a:pt x="6300" y="2950"/>
                </a:lnTo>
                <a:cubicBezTo>
                  <a:pt x="6272" y="2950"/>
                  <a:pt x="6250" y="2928"/>
                  <a:pt x="6250" y="2900"/>
                </a:cubicBezTo>
                <a:cubicBezTo>
                  <a:pt x="6250" y="2873"/>
                  <a:pt x="6272" y="2850"/>
                  <a:pt x="6300" y="2850"/>
                </a:cubicBezTo>
                <a:close/>
                <a:moveTo>
                  <a:pt x="6500" y="2850"/>
                </a:moveTo>
                <a:lnTo>
                  <a:pt x="6500" y="2850"/>
                </a:lnTo>
                <a:cubicBezTo>
                  <a:pt x="6528" y="2850"/>
                  <a:pt x="6550" y="2873"/>
                  <a:pt x="6550" y="2900"/>
                </a:cubicBezTo>
                <a:cubicBezTo>
                  <a:pt x="6550" y="2928"/>
                  <a:pt x="6528" y="2950"/>
                  <a:pt x="6500" y="2950"/>
                </a:cubicBezTo>
                <a:lnTo>
                  <a:pt x="6500" y="2950"/>
                </a:lnTo>
                <a:cubicBezTo>
                  <a:pt x="6472" y="2950"/>
                  <a:pt x="6450" y="2928"/>
                  <a:pt x="6450" y="2900"/>
                </a:cubicBezTo>
                <a:cubicBezTo>
                  <a:pt x="6450" y="2873"/>
                  <a:pt x="6472" y="2850"/>
                  <a:pt x="6500" y="2850"/>
                </a:cubicBezTo>
                <a:close/>
                <a:moveTo>
                  <a:pt x="6700" y="2850"/>
                </a:moveTo>
                <a:lnTo>
                  <a:pt x="6700" y="2850"/>
                </a:lnTo>
                <a:cubicBezTo>
                  <a:pt x="6728" y="2850"/>
                  <a:pt x="6750" y="2873"/>
                  <a:pt x="6750" y="2900"/>
                </a:cubicBezTo>
                <a:cubicBezTo>
                  <a:pt x="6750" y="2928"/>
                  <a:pt x="6728" y="2950"/>
                  <a:pt x="6700" y="2950"/>
                </a:cubicBezTo>
                <a:lnTo>
                  <a:pt x="6700" y="2950"/>
                </a:lnTo>
                <a:cubicBezTo>
                  <a:pt x="6672" y="2950"/>
                  <a:pt x="6650" y="2928"/>
                  <a:pt x="6650" y="2900"/>
                </a:cubicBezTo>
                <a:cubicBezTo>
                  <a:pt x="6650" y="2873"/>
                  <a:pt x="6672" y="2850"/>
                  <a:pt x="6700" y="2850"/>
                </a:cubicBezTo>
                <a:close/>
                <a:moveTo>
                  <a:pt x="6900" y="2850"/>
                </a:moveTo>
                <a:lnTo>
                  <a:pt x="6900" y="2850"/>
                </a:lnTo>
                <a:cubicBezTo>
                  <a:pt x="6928" y="2850"/>
                  <a:pt x="6950" y="2873"/>
                  <a:pt x="6950" y="2900"/>
                </a:cubicBezTo>
                <a:cubicBezTo>
                  <a:pt x="6950" y="2928"/>
                  <a:pt x="6928" y="2950"/>
                  <a:pt x="6900" y="2950"/>
                </a:cubicBezTo>
                <a:lnTo>
                  <a:pt x="6900" y="2950"/>
                </a:lnTo>
                <a:cubicBezTo>
                  <a:pt x="6872" y="2950"/>
                  <a:pt x="6850" y="2928"/>
                  <a:pt x="6850" y="2900"/>
                </a:cubicBezTo>
                <a:cubicBezTo>
                  <a:pt x="6850" y="2873"/>
                  <a:pt x="6872" y="2850"/>
                  <a:pt x="6900" y="2850"/>
                </a:cubicBezTo>
                <a:close/>
                <a:moveTo>
                  <a:pt x="7100" y="2850"/>
                </a:moveTo>
                <a:lnTo>
                  <a:pt x="7100" y="2850"/>
                </a:lnTo>
                <a:cubicBezTo>
                  <a:pt x="7128" y="2850"/>
                  <a:pt x="7150" y="2873"/>
                  <a:pt x="7150" y="2900"/>
                </a:cubicBezTo>
                <a:cubicBezTo>
                  <a:pt x="7150" y="2928"/>
                  <a:pt x="7128" y="2950"/>
                  <a:pt x="7100" y="2950"/>
                </a:cubicBezTo>
                <a:lnTo>
                  <a:pt x="7100" y="2950"/>
                </a:lnTo>
                <a:cubicBezTo>
                  <a:pt x="7073" y="2950"/>
                  <a:pt x="7050" y="2928"/>
                  <a:pt x="7050" y="2900"/>
                </a:cubicBezTo>
                <a:cubicBezTo>
                  <a:pt x="7050" y="2873"/>
                  <a:pt x="7073" y="2850"/>
                  <a:pt x="7100" y="2850"/>
                </a:cubicBezTo>
                <a:close/>
                <a:moveTo>
                  <a:pt x="7297" y="2849"/>
                </a:moveTo>
                <a:lnTo>
                  <a:pt x="7297" y="2849"/>
                </a:lnTo>
                <a:cubicBezTo>
                  <a:pt x="7325" y="2847"/>
                  <a:pt x="7349" y="2868"/>
                  <a:pt x="7350" y="2896"/>
                </a:cubicBezTo>
                <a:cubicBezTo>
                  <a:pt x="7352" y="2923"/>
                  <a:pt x="7331" y="2947"/>
                  <a:pt x="7303" y="2949"/>
                </a:cubicBezTo>
                <a:lnTo>
                  <a:pt x="7303" y="2949"/>
                </a:lnTo>
                <a:cubicBezTo>
                  <a:pt x="7276" y="2950"/>
                  <a:pt x="7252" y="2929"/>
                  <a:pt x="7250" y="2902"/>
                </a:cubicBezTo>
                <a:cubicBezTo>
                  <a:pt x="7249" y="2874"/>
                  <a:pt x="7270" y="2850"/>
                  <a:pt x="7297" y="2849"/>
                </a:cubicBezTo>
                <a:close/>
                <a:moveTo>
                  <a:pt x="7469" y="2799"/>
                </a:moveTo>
                <a:lnTo>
                  <a:pt x="7469" y="2799"/>
                </a:lnTo>
                <a:cubicBezTo>
                  <a:pt x="7493" y="2787"/>
                  <a:pt x="7523" y="2797"/>
                  <a:pt x="7536" y="2822"/>
                </a:cubicBezTo>
                <a:cubicBezTo>
                  <a:pt x="7548" y="2846"/>
                  <a:pt x="7538" y="2876"/>
                  <a:pt x="7513" y="2889"/>
                </a:cubicBezTo>
                <a:lnTo>
                  <a:pt x="7513" y="2889"/>
                </a:lnTo>
                <a:cubicBezTo>
                  <a:pt x="7489" y="2901"/>
                  <a:pt x="7459" y="2891"/>
                  <a:pt x="7446" y="2866"/>
                </a:cubicBezTo>
                <a:cubicBezTo>
                  <a:pt x="7434" y="2842"/>
                  <a:pt x="7444" y="2812"/>
                  <a:pt x="7469" y="2799"/>
                </a:cubicBezTo>
                <a:close/>
                <a:moveTo>
                  <a:pt x="7602" y="2686"/>
                </a:moveTo>
                <a:lnTo>
                  <a:pt x="7602" y="2686"/>
                </a:lnTo>
                <a:cubicBezTo>
                  <a:pt x="7618" y="2663"/>
                  <a:pt x="7649" y="2658"/>
                  <a:pt x="7672" y="2675"/>
                </a:cubicBezTo>
                <a:cubicBezTo>
                  <a:pt x="7694" y="2691"/>
                  <a:pt x="7699" y="2722"/>
                  <a:pt x="7683" y="2745"/>
                </a:cubicBezTo>
                <a:lnTo>
                  <a:pt x="7683" y="2745"/>
                </a:lnTo>
                <a:cubicBezTo>
                  <a:pt x="7666" y="2767"/>
                  <a:pt x="7635" y="2772"/>
                  <a:pt x="7613" y="2756"/>
                </a:cubicBezTo>
                <a:cubicBezTo>
                  <a:pt x="7590" y="2739"/>
                  <a:pt x="7586" y="2708"/>
                  <a:pt x="7602" y="2686"/>
                </a:cubicBezTo>
                <a:close/>
                <a:moveTo>
                  <a:pt x="7680" y="2524"/>
                </a:moveTo>
                <a:lnTo>
                  <a:pt x="7680" y="2524"/>
                </a:lnTo>
                <a:cubicBezTo>
                  <a:pt x="7687" y="2497"/>
                  <a:pt x="7714" y="2481"/>
                  <a:pt x="7741" y="2488"/>
                </a:cubicBezTo>
                <a:cubicBezTo>
                  <a:pt x="7767" y="2495"/>
                  <a:pt x="7783" y="2522"/>
                  <a:pt x="7776" y="2549"/>
                </a:cubicBezTo>
                <a:lnTo>
                  <a:pt x="7776" y="2549"/>
                </a:lnTo>
                <a:cubicBezTo>
                  <a:pt x="7769" y="2576"/>
                  <a:pt x="7742" y="2592"/>
                  <a:pt x="7715" y="2585"/>
                </a:cubicBezTo>
                <a:cubicBezTo>
                  <a:pt x="7689" y="2578"/>
                  <a:pt x="7673" y="2550"/>
                  <a:pt x="7680" y="2524"/>
                </a:cubicBezTo>
                <a:close/>
                <a:moveTo>
                  <a:pt x="7691" y="2337"/>
                </a:moveTo>
                <a:lnTo>
                  <a:pt x="7691" y="2337"/>
                </a:lnTo>
                <a:cubicBezTo>
                  <a:pt x="7691" y="2309"/>
                  <a:pt x="7714" y="2287"/>
                  <a:pt x="7741" y="2287"/>
                </a:cubicBezTo>
                <a:cubicBezTo>
                  <a:pt x="7769" y="2287"/>
                  <a:pt x="7791" y="2309"/>
                  <a:pt x="7791" y="2337"/>
                </a:cubicBezTo>
                <a:lnTo>
                  <a:pt x="7791" y="2337"/>
                </a:lnTo>
                <a:cubicBezTo>
                  <a:pt x="7791" y="2365"/>
                  <a:pt x="7769" y="2387"/>
                  <a:pt x="7741" y="2387"/>
                </a:cubicBezTo>
                <a:cubicBezTo>
                  <a:pt x="7714" y="2387"/>
                  <a:pt x="7691" y="2365"/>
                  <a:pt x="7691" y="2337"/>
                </a:cubicBezTo>
                <a:close/>
                <a:moveTo>
                  <a:pt x="7691" y="2137"/>
                </a:moveTo>
                <a:lnTo>
                  <a:pt x="7691" y="2137"/>
                </a:lnTo>
                <a:cubicBezTo>
                  <a:pt x="7691" y="2109"/>
                  <a:pt x="7714" y="2087"/>
                  <a:pt x="7741" y="2087"/>
                </a:cubicBezTo>
                <a:cubicBezTo>
                  <a:pt x="7769" y="2087"/>
                  <a:pt x="7791" y="2109"/>
                  <a:pt x="7791" y="2137"/>
                </a:cubicBezTo>
                <a:lnTo>
                  <a:pt x="7791" y="2137"/>
                </a:lnTo>
                <a:cubicBezTo>
                  <a:pt x="7791" y="2165"/>
                  <a:pt x="7769" y="2187"/>
                  <a:pt x="7741" y="2187"/>
                </a:cubicBezTo>
                <a:cubicBezTo>
                  <a:pt x="7714" y="2187"/>
                  <a:pt x="7691" y="2165"/>
                  <a:pt x="7691" y="2137"/>
                </a:cubicBezTo>
                <a:close/>
                <a:moveTo>
                  <a:pt x="7691" y="1937"/>
                </a:moveTo>
                <a:lnTo>
                  <a:pt x="7691" y="1937"/>
                </a:lnTo>
                <a:cubicBezTo>
                  <a:pt x="7691" y="1909"/>
                  <a:pt x="7714" y="1887"/>
                  <a:pt x="7741" y="1887"/>
                </a:cubicBezTo>
                <a:cubicBezTo>
                  <a:pt x="7769" y="1887"/>
                  <a:pt x="7791" y="1909"/>
                  <a:pt x="7791" y="1937"/>
                </a:cubicBezTo>
                <a:lnTo>
                  <a:pt x="7791" y="1937"/>
                </a:lnTo>
                <a:cubicBezTo>
                  <a:pt x="7791" y="1965"/>
                  <a:pt x="7769" y="1987"/>
                  <a:pt x="7741" y="1987"/>
                </a:cubicBezTo>
                <a:cubicBezTo>
                  <a:pt x="7714" y="1987"/>
                  <a:pt x="7691" y="1965"/>
                  <a:pt x="7691" y="1937"/>
                </a:cubicBezTo>
                <a:close/>
                <a:moveTo>
                  <a:pt x="7691" y="1737"/>
                </a:moveTo>
                <a:lnTo>
                  <a:pt x="7691" y="1737"/>
                </a:lnTo>
                <a:cubicBezTo>
                  <a:pt x="7691" y="1709"/>
                  <a:pt x="7714" y="1687"/>
                  <a:pt x="7741" y="1687"/>
                </a:cubicBezTo>
                <a:cubicBezTo>
                  <a:pt x="7769" y="1687"/>
                  <a:pt x="7791" y="1709"/>
                  <a:pt x="7791" y="1737"/>
                </a:cubicBezTo>
                <a:lnTo>
                  <a:pt x="7791" y="1737"/>
                </a:lnTo>
                <a:cubicBezTo>
                  <a:pt x="7791" y="1765"/>
                  <a:pt x="7769" y="1787"/>
                  <a:pt x="7741" y="1787"/>
                </a:cubicBezTo>
                <a:cubicBezTo>
                  <a:pt x="7714" y="1787"/>
                  <a:pt x="7691" y="1765"/>
                  <a:pt x="7691" y="1737"/>
                </a:cubicBezTo>
                <a:close/>
                <a:moveTo>
                  <a:pt x="7691" y="1537"/>
                </a:moveTo>
                <a:lnTo>
                  <a:pt x="7691" y="1537"/>
                </a:lnTo>
                <a:cubicBezTo>
                  <a:pt x="7691" y="1509"/>
                  <a:pt x="7714" y="1487"/>
                  <a:pt x="7741" y="1487"/>
                </a:cubicBezTo>
                <a:cubicBezTo>
                  <a:pt x="7769" y="1487"/>
                  <a:pt x="7791" y="1509"/>
                  <a:pt x="7791" y="1537"/>
                </a:cubicBezTo>
                <a:lnTo>
                  <a:pt x="7791" y="1537"/>
                </a:lnTo>
                <a:cubicBezTo>
                  <a:pt x="7791" y="1564"/>
                  <a:pt x="7769" y="1587"/>
                  <a:pt x="7741" y="1587"/>
                </a:cubicBezTo>
                <a:cubicBezTo>
                  <a:pt x="7714" y="1587"/>
                  <a:pt x="7691" y="1564"/>
                  <a:pt x="7691" y="1537"/>
                </a:cubicBezTo>
                <a:close/>
                <a:moveTo>
                  <a:pt x="7691" y="1337"/>
                </a:moveTo>
                <a:lnTo>
                  <a:pt x="7691" y="1337"/>
                </a:lnTo>
                <a:cubicBezTo>
                  <a:pt x="7691" y="1309"/>
                  <a:pt x="7714" y="1287"/>
                  <a:pt x="7741" y="1287"/>
                </a:cubicBezTo>
                <a:cubicBezTo>
                  <a:pt x="7769" y="1287"/>
                  <a:pt x="7791" y="1309"/>
                  <a:pt x="7791" y="1337"/>
                </a:cubicBezTo>
                <a:lnTo>
                  <a:pt x="7791" y="1337"/>
                </a:lnTo>
                <a:cubicBezTo>
                  <a:pt x="7791" y="1364"/>
                  <a:pt x="7769" y="1387"/>
                  <a:pt x="7741" y="1387"/>
                </a:cubicBezTo>
                <a:cubicBezTo>
                  <a:pt x="7714" y="1387"/>
                  <a:pt x="7691" y="1364"/>
                  <a:pt x="7691" y="1337"/>
                </a:cubicBezTo>
                <a:close/>
                <a:moveTo>
                  <a:pt x="7691" y="1137"/>
                </a:moveTo>
                <a:lnTo>
                  <a:pt x="7691" y="1136"/>
                </a:lnTo>
                <a:cubicBezTo>
                  <a:pt x="7691" y="1109"/>
                  <a:pt x="7714" y="1086"/>
                  <a:pt x="7741" y="1086"/>
                </a:cubicBezTo>
                <a:cubicBezTo>
                  <a:pt x="7769" y="1086"/>
                  <a:pt x="7791" y="1109"/>
                  <a:pt x="7791" y="1136"/>
                </a:cubicBezTo>
                <a:lnTo>
                  <a:pt x="7791" y="1137"/>
                </a:lnTo>
                <a:cubicBezTo>
                  <a:pt x="7791" y="1164"/>
                  <a:pt x="7769" y="1187"/>
                  <a:pt x="7741" y="1187"/>
                </a:cubicBezTo>
                <a:cubicBezTo>
                  <a:pt x="7714" y="1187"/>
                  <a:pt x="7691" y="1164"/>
                  <a:pt x="7691" y="1137"/>
                </a:cubicBezTo>
                <a:close/>
                <a:moveTo>
                  <a:pt x="7691" y="936"/>
                </a:moveTo>
                <a:lnTo>
                  <a:pt x="7691" y="936"/>
                </a:lnTo>
                <a:cubicBezTo>
                  <a:pt x="7691" y="909"/>
                  <a:pt x="7714" y="886"/>
                  <a:pt x="7741" y="886"/>
                </a:cubicBezTo>
                <a:cubicBezTo>
                  <a:pt x="7769" y="886"/>
                  <a:pt x="7791" y="909"/>
                  <a:pt x="7791" y="936"/>
                </a:cubicBezTo>
                <a:lnTo>
                  <a:pt x="7791" y="936"/>
                </a:lnTo>
                <a:cubicBezTo>
                  <a:pt x="7791" y="964"/>
                  <a:pt x="7769" y="986"/>
                  <a:pt x="7741" y="986"/>
                </a:cubicBezTo>
                <a:cubicBezTo>
                  <a:pt x="7714" y="986"/>
                  <a:pt x="7691" y="964"/>
                  <a:pt x="7691" y="936"/>
                </a:cubicBezTo>
                <a:close/>
                <a:moveTo>
                  <a:pt x="7691" y="736"/>
                </a:moveTo>
                <a:lnTo>
                  <a:pt x="7691" y="736"/>
                </a:lnTo>
                <a:cubicBezTo>
                  <a:pt x="7691" y="709"/>
                  <a:pt x="7714" y="686"/>
                  <a:pt x="7741" y="686"/>
                </a:cubicBezTo>
                <a:cubicBezTo>
                  <a:pt x="7769" y="686"/>
                  <a:pt x="7791" y="709"/>
                  <a:pt x="7791" y="736"/>
                </a:cubicBezTo>
                <a:lnTo>
                  <a:pt x="7791" y="736"/>
                </a:lnTo>
                <a:cubicBezTo>
                  <a:pt x="7791" y="764"/>
                  <a:pt x="7769" y="786"/>
                  <a:pt x="7741" y="786"/>
                </a:cubicBezTo>
                <a:cubicBezTo>
                  <a:pt x="7714" y="786"/>
                  <a:pt x="7691" y="764"/>
                  <a:pt x="7691" y="736"/>
                </a:cubicBezTo>
                <a:close/>
                <a:moveTo>
                  <a:pt x="7691" y="536"/>
                </a:moveTo>
                <a:lnTo>
                  <a:pt x="7691" y="536"/>
                </a:lnTo>
                <a:cubicBezTo>
                  <a:pt x="7691" y="509"/>
                  <a:pt x="7714" y="486"/>
                  <a:pt x="7741" y="486"/>
                </a:cubicBezTo>
                <a:cubicBezTo>
                  <a:pt x="7769" y="486"/>
                  <a:pt x="7791" y="509"/>
                  <a:pt x="7791" y="536"/>
                </a:cubicBezTo>
                <a:lnTo>
                  <a:pt x="7791" y="536"/>
                </a:lnTo>
                <a:cubicBezTo>
                  <a:pt x="7791" y="564"/>
                  <a:pt x="7769" y="586"/>
                  <a:pt x="7741" y="586"/>
                </a:cubicBezTo>
                <a:cubicBezTo>
                  <a:pt x="7714" y="586"/>
                  <a:pt x="7691" y="564"/>
                  <a:pt x="7691" y="536"/>
                </a:cubicBezTo>
                <a:close/>
                <a:moveTo>
                  <a:pt x="7657" y="359"/>
                </a:moveTo>
                <a:lnTo>
                  <a:pt x="7657" y="359"/>
                </a:lnTo>
                <a:cubicBezTo>
                  <a:pt x="7648" y="333"/>
                  <a:pt x="7661" y="304"/>
                  <a:pt x="7687" y="294"/>
                </a:cubicBezTo>
                <a:cubicBezTo>
                  <a:pt x="7712" y="285"/>
                  <a:pt x="7741" y="298"/>
                  <a:pt x="7751" y="323"/>
                </a:cubicBezTo>
                <a:lnTo>
                  <a:pt x="7751" y="324"/>
                </a:lnTo>
                <a:cubicBezTo>
                  <a:pt x="7761" y="349"/>
                  <a:pt x="7748" y="378"/>
                  <a:pt x="7722" y="388"/>
                </a:cubicBezTo>
                <a:cubicBezTo>
                  <a:pt x="7696" y="398"/>
                  <a:pt x="7667" y="385"/>
                  <a:pt x="7657" y="359"/>
                </a:cubicBezTo>
                <a:close/>
                <a:moveTo>
                  <a:pt x="7557" y="216"/>
                </a:moveTo>
                <a:lnTo>
                  <a:pt x="7557" y="216"/>
                </a:lnTo>
                <a:cubicBezTo>
                  <a:pt x="7536" y="197"/>
                  <a:pt x="7535" y="166"/>
                  <a:pt x="7553" y="145"/>
                </a:cubicBezTo>
                <a:cubicBezTo>
                  <a:pt x="7571" y="124"/>
                  <a:pt x="7603" y="123"/>
                  <a:pt x="7624" y="141"/>
                </a:cubicBezTo>
                <a:lnTo>
                  <a:pt x="7624" y="141"/>
                </a:lnTo>
                <a:cubicBezTo>
                  <a:pt x="7644" y="160"/>
                  <a:pt x="7646" y="191"/>
                  <a:pt x="7627" y="212"/>
                </a:cubicBezTo>
                <a:cubicBezTo>
                  <a:pt x="7609" y="232"/>
                  <a:pt x="7577" y="234"/>
                  <a:pt x="7557" y="216"/>
                </a:cubicBezTo>
                <a:close/>
                <a:moveTo>
                  <a:pt x="7403" y="123"/>
                </a:moveTo>
                <a:lnTo>
                  <a:pt x="7403" y="123"/>
                </a:lnTo>
                <a:cubicBezTo>
                  <a:pt x="7377" y="114"/>
                  <a:pt x="7363" y="85"/>
                  <a:pt x="7373" y="59"/>
                </a:cubicBezTo>
                <a:cubicBezTo>
                  <a:pt x="7382" y="33"/>
                  <a:pt x="7411" y="20"/>
                  <a:pt x="7437" y="29"/>
                </a:cubicBezTo>
                <a:lnTo>
                  <a:pt x="7437" y="29"/>
                </a:lnTo>
                <a:cubicBezTo>
                  <a:pt x="7463" y="39"/>
                  <a:pt x="7476" y="68"/>
                  <a:pt x="7467" y="94"/>
                </a:cubicBezTo>
                <a:cubicBezTo>
                  <a:pt x="7457" y="120"/>
                  <a:pt x="7429" y="133"/>
                  <a:pt x="7403" y="123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" name="Rectangle 127"/>
          <p:cNvSpPr>
            <a:spLocks noChangeArrowheads="1"/>
          </p:cNvSpPr>
          <p:nvPr/>
        </p:nvSpPr>
        <p:spPr bwMode="auto">
          <a:xfrm>
            <a:off x="2592388" y="4303713"/>
            <a:ext cx="657225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Projects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4" name="Rectangle 128"/>
          <p:cNvSpPr>
            <a:spLocks noChangeArrowheads="1"/>
          </p:cNvSpPr>
          <p:nvPr/>
        </p:nvSpPr>
        <p:spPr bwMode="auto">
          <a:xfrm>
            <a:off x="2408238" y="4454525"/>
            <a:ext cx="1025525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Administrator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5" name="Freeform 129"/>
          <p:cNvSpPr>
            <a:spLocks noEditPoints="1"/>
          </p:cNvSpPr>
          <p:nvPr/>
        </p:nvSpPr>
        <p:spPr bwMode="auto">
          <a:xfrm>
            <a:off x="4168775" y="4211638"/>
            <a:ext cx="1584325" cy="466725"/>
          </a:xfrm>
          <a:custGeom>
            <a:avLst/>
            <a:gdLst>
              <a:gd name="T0" fmla="*/ 7017 w 7842"/>
              <a:gd name="T1" fmla="*/ 0 h 2950"/>
              <a:gd name="T2" fmla="*/ 6567 w 7842"/>
              <a:gd name="T3" fmla="*/ 50 h 2950"/>
              <a:gd name="T4" fmla="*/ 6216 w 7842"/>
              <a:gd name="T5" fmla="*/ 100 h 2950"/>
              <a:gd name="T6" fmla="*/ 6066 w 7842"/>
              <a:gd name="T7" fmla="*/ 50 h 2950"/>
              <a:gd name="T8" fmla="*/ 5616 w 7842"/>
              <a:gd name="T9" fmla="*/ 0 h 2950"/>
              <a:gd name="T10" fmla="*/ 5216 w 7842"/>
              <a:gd name="T11" fmla="*/ 100 h 2950"/>
              <a:gd name="T12" fmla="*/ 5016 w 7842"/>
              <a:gd name="T13" fmla="*/ 100 h 2950"/>
              <a:gd name="T14" fmla="*/ 4616 w 7842"/>
              <a:gd name="T15" fmla="*/ 0 h 2950"/>
              <a:gd name="T16" fmla="*/ 4165 w 7842"/>
              <a:gd name="T17" fmla="*/ 50 h 2950"/>
              <a:gd name="T18" fmla="*/ 3815 w 7842"/>
              <a:gd name="T19" fmla="*/ 100 h 2950"/>
              <a:gd name="T20" fmla="*/ 3665 w 7842"/>
              <a:gd name="T21" fmla="*/ 50 h 2950"/>
              <a:gd name="T22" fmla="*/ 3215 w 7842"/>
              <a:gd name="T23" fmla="*/ 0 h 2950"/>
              <a:gd name="T24" fmla="*/ 2815 w 7842"/>
              <a:gd name="T25" fmla="*/ 100 h 2950"/>
              <a:gd name="T26" fmla="*/ 2615 w 7842"/>
              <a:gd name="T27" fmla="*/ 100 h 2950"/>
              <a:gd name="T28" fmla="*/ 2214 w 7842"/>
              <a:gd name="T29" fmla="*/ 0 h 2950"/>
              <a:gd name="T30" fmla="*/ 1764 w 7842"/>
              <a:gd name="T31" fmla="*/ 50 h 2950"/>
              <a:gd name="T32" fmla="*/ 1414 w 7842"/>
              <a:gd name="T33" fmla="*/ 100 h 2950"/>
              <a:gd name="T34" fmla="*/ 1264 w 7842"/>
              <a:gd name="T35" fmla="*/ 50 h 2950"/>
              <a:gd name="T36" fmla="*/ 814 w 7842"/>
              <a:gd name="T37" fmla="*/ 0 h 2950"/>
              <a:gd name="T38" fmla="*/ 427 w 7842"/>
              <a:gd name="T39" fmla="*/ 112 h 2950"/>
              <a:gd name="T40" fmla="*/ 265 w 7842"/>
              <a:gd name="T41" fmla="*/ 190 h 2950"/>
              <a:gd name="T42" fmla="*/ 2 w 7842"/>
              <a:gd name="T43" fmla="*/ 489 h 2950"/>
              <a:gd name="T44" fmla="*/ 50 w 7842"/>
              <a:gd name="T45" fmla="*/ 942 h 2950"/>
              <a:gd name="T46" fmla="*/ 100 w 7842"/>
              <a:gd name="T47" fmla="*/ 1292 h 2950"/>
              <a:gd name="T48" fmla="*/ 50 w 7842"/>
              <a:gd name="T49" fmla="*/ 1442 h 2950"/>
              <a:gd name="T50" fmla="*/ 0 w 7842"/>
              <a:gd name="T51" fmla="*/ 1893 h 2950"/>
              <a:gd name="T52" fmla="*/ 100 w 7842"/>
              <a:gd name="T53" fmla="*/ 2293 h 2950"/>
              <a:gd name="T54" fmla="*/ 105 w 7842"/>
              <a:gd name="T55" fmla="*/ 2486 h 2950"/>
              <a:gd name="T56" fmla="*/ 237 w 7842"/>
              <a:gd name="T57" fmla="*/ 2864 h 2950"/>
              <a:gd name="T58" fmla="*/ 697 w 7842"/>
              <a:gd name="T59" fmla="*/ 2900 h 2950"/>
              <a:gd name="T60" fmla="*/ 1047 w 7842"/>
              <a:gd name="T61" fmla="*/ 2850 h 2950"/>
              <a:gd name="T62" fmla="*/ 1198 w 7842"/>
              <a:gd name="T63" fmla="*/ 2900 h 2950"/>
              <a:gd name="T64" fmla="*/ 1648 w 7842"/>
              <a:gd name="T65" fmla="*/ 2950 h 2950"/>
              <a:gd name="T66" fmla="*/ 2048 w 7842"/>
              <a:gd name="T67" fmla="*/ 2850 h 2950"/>
              <a:gd name="T68" fmla="*/ 2248 w 7842"/>
              <a:gd name="T69" fmla="*/ 2850 h 2950"/>
              <a:gd name="T70" fmla="*/ 2648 w 7842"/>
              <a:gd name="T71" fmla="*/ 2950 h 2950"/>
              <a:gd name="T72" fmla="*/ 3099 w 7842"/>
              <a:gd name="T73" fmla="*/ 2900 h 2950"/>
              <a:gd name="T74" fmla="*/ 3449 w 7842"/>
              <a:gd name="T75" fmla="*/ 2850 h 2950"/>
              <a:gd name="T76" fmla="*/ 3599 w 7842"/>
              <a:gd name="T77" fmla="*/ 2900 h 2950"/>
              <a:gd name="T78" fmla="*/ 4049 w 7842"/>
              <a:gd name="T79" fmla="*/ 2950 h 2950"/>
              <a:gd name="T80" fmla="*/ 4449 w 7842"/>
              <a:gd name="T81" fmla="*/ 2850 h 2950"/>
              <a:gd name="T82" fmla="*/ 4649 w 7842"/>
              <a:gd name="T83" fmla="*/ 2850 h 2950"/>
              <a:gd name="T84" fmla="*/ 5049 w 7842"/>
              <a:gd name="T85" fmla="*/ 2950 h 2950"/>
              <a:gd name="T86" fmla="*/ 5500 w 7842"/>
              <a:gd name="T87" fmla="*/ 2900 h 2950"/>
              <a:gd name="T88" fmla="*/ 5850 w 7842"/>
              <a:gd name="T89" fmla="*/ 2850 h 2950"/>
              <a:gd name="T90" fmla="*/ 6000 w 7842"/>
              <a:gd name="T91" fmla="*/ 2900 h 2950"/>
              <a:gd name="T92" fmla="*/ 6450 w 7842"/>
              <a:gd name="T93" fmla="*/ 2950 h 2950"/>
              <a:gd name="T94" fmla="*/ 6850 w 7842"/>
              <a:gd name="T95" fmla="*/ 2850 h 2950"/>
              <a:gd name="T96" fmla="*/ 7050 w 7842"/>
              <a:gd name="T97" fmla="*/ 2850 h 2950"/>
              <a:gd name="T98" fmla="*/ 7463 w 7842"/>
              <a:gd name="T99" fmla="*/ 2930 h 2950"/>
              <a:gd name="T100" fmla="*/ 7766 w 7842"/>
              <a:gd name="T101" fmla="*/ 2585 h 2950"/>
              <a:gd name="T102" fmla="*/ 7742 w 7842"/>
              <a:gd name="T103" fmla="*/ 2237 h 2950"/>
              <a:gd name="T104" fmla="*/ 7792 w 7842"/>
              <a:gd name="T105" fmla="*/ 2087 h 2950"/>
              <a:gd name="T106" fmla="*/ 7842 w 7842"/>
              <a:gd name="T107" fmla="*/ 1637 h 2950"/>
              <a:gd name="T108" fmla="*/ 7742 w 7842"/>
              <a:gd name="T109" fmla="*/ 1237 h 2950"/>
              <a:gd name="T110" fmla="*/ 7742 w 7842"/>
              <a:gd name="T111" fmla="*/ 1037 h 2950"/>
              <a:gd name="T112" fmla="*/ 7842 w 7842"/>
              <a:gd name="T113" fmla="*/ 636 h 2950"/>
              <a:gd name="T114" fmla="*/ 7676 w 7842"/>
              <a:gd name="T115" fmla="*/ 214 h 2950"/>
              <a:gd name="T116" fmla="*/ 7366 w 7842"/>
              <a:gd name="T117" fmla="*/ 104 h 29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7842" h="2950">
                <a:moveTo>
                  <a:pt x="7217" y="100"/>
                </a:moveTo>
                <a:lnTo>
                  <a:pt x="7217" y="100"/>
                </a:lnTo>
                <a:cubicBezTo>
                  <a:pt x="7189" y="100"/>
                  <a:pt x="7167" y="78"/>
                  <a:pt x="7167" y="50"/>
                </a:cubicBezTo>
                <a:cubicBezTo>
                  <a:pt x="7167" y="23"/>
                  <a:pt x="7189" y="0"/>
                  <a:pt x="7217" y="0"/>
                </a:cubicBezTo>
                <a:lnTo>
                  <a:pt x="7217" y="0"/>
                </a:lnTo>
                <a:cubicBezTo>
                  <a:pt x="7245" y="0"/>
                  <a:pt x="7267" y="23"/>
                  <a:pt x="7267" y="50"/>
                </a:cubicBezTo>
                <a:cubicBezTo>
                  <a:pt x="7267" y="78"/>
                  <a:pt x="7245" y="100"/>
                  <a:pt x="7217" y="100"/>
                </a:cubicBezTo>
                <a:close/>
                <a:moveTo>
                  <a:pt x="7017" y="100"/>
                </a:moveTo>
                <a:lnTo>
                  <a:pt x="7017" y="100"/>
                </a:lnTo>
                <a:cubicBezTo>
                  <a:pt x="6989" y="100"/>
                  <a:pt x="6967" y="78"/>
                  <a:pt x="6967" y="50"/>
                </a:cubicBezTo>
                <a:cubicBezTo>
                  <a:pt x="6967" y="23"/>
                  <a:pt x="6989" y="0"/>
                  <a:pt x="7017" y="0"/>
                </a:cubicBezTo>
                <a:lnTo>
                  <a:pt x="7017" y="0"/>
                </a:lnTo>
                <a:cubicBezTo>
                  <a:pt x="7044" y="0"/>
                  <a:pt x="7067" y="23"/>
                  <a:pt x="7067" y="50"/>
                </a:cubicBezTo>
                <a:cubicBezTo>
                  <a:pt x="7067" y="78"/>
                  <a:pt x="7044" y="100"/>
                  <a:pt x="7017" y="100"/>
                </a:cubicBezTo>
                <a:close/>
                <a:moveTo>
                  <a:pt x="6817" y="100"/>
                </a:moveTo>
                <a:lnTo>
                  <a:pt x="6817" y="100"/>
                </a:lnTo>
                <a:cubicBezTo>
                  <a:pt x="6789" y="100"/>
                  <a:pt x="6767" y="78"/>
                  <a:pt x="6767" y="50"/>
                </a:cubicBezTo>
                <a:cubicBezTo>
                  <a:pt x="6767" y="23"/>
                  <a:pt x="6789" y="0"/>
                  <a:pt x="6817" y="0"/>
                </a:cubicBezTo>
                <a:lnTo>
                  <a:pt x="6817" y="0"/>
                </a:lnTo>
                <a:cubicBezTo>
                  <a:pt x="6844" y="0"/>
                  <a:pt x="6867" y="23"/>
                  <a:pt x="6867" y="50"/>
                </a:cubicBezTo>
                <a:cubicBezTo>
                  <a:pt x="6867" y="78"/>
                  <a:pt x="6844" y="100"/>
                  <a:pt x="6817" y="100"/>
                </a:cubicBezTo>
                <a:close/>
                <a:moveTo>
                  <a:pt x="6617" y="100"/>
                </a:moveTo>
                <a:lnTo>
                  <a:pt x="6617" y="100"/>
                </a:lnTo>
                <a:cubicBezTo>
                  <a:pt x="6589" y="100"/>
                  <a:pt x="6567" y="78"/>
                  <a:pt x="6567" y="50"/>
                </a:cubicBezTo>
                <a:cubicBezTo>
                  <a:pt x="6567" y="23"/>
                  <a:pt x="6589" y="0"/>
                  <a:pt x="6617" y="0"/>
                </a:cubicBezTo>
                <a:lnTo>
                  <a:pt x="6617" y="0"/>
                </a:lnTo>
                <a:cubicBezTo>
                  <a:pt x="6644" y="0"/>
                  <a:pt x="6667" y="23"/>
                  <a:pt x="6667" y="50"/>
                </a:cubicBezTo>
                <a:cubicBezTo>
                  <a:pt x="6667" y="78"/>
                  <a:pt x="6644" y="100"/>
                  <a:pt x="6617" y="100"/>
                </a:cubicBezTo>
                <a:close/>
                <a:moveTo>
                  <a:pt x="6417" y="100"/>
                </a:moveTo>
                <a:lnTo>
                  <a:pt x="6416" y="100"/>
                </a:lnTo>
                <a:cubicBezTo>
                  <a:pt x="6389" y="100"/>
                  <a:pt x="6366" y="78"/>
                  <a:pt x="6366" y="50"/>
                </a:cubicBezTo>
                <a:cubicBezTo>
                  <a:pt x="6366" y="23"/>
                  <a:pt x="6389" y="0"/>
                  <a:pt x="6416" y="0"/>
                </a:cubicBezTo>
                <a:lnTo>
                  <a:pt x="6417" y="0"/>
                </a:lnTo>
                <a:cubicBezTo>
                  <a:pt x="6444" y="0"/>
                  <a:pt x="6467" y="23"/>
                  <a:pt x="6467" y="50"/>
                </a:cubicBezTo>
                <a:cubicBezTo>
                  <a:pt x="6467" y="78"/>
                  <a:pt x="6444" y="100"/>
                  <a:pt x="6417" y="100"/>
                </a:cubicBezTo>
                <a:close/>
                <a:moveTo>
                  <a:pt x="6216" y="100"/>
                </a:moveTo>
                <a:lnTo>
                  <a:pt x="6216" y="100"/>
                </a:lnTo>
                <a:cubicBezTo>
                  <a:pt x="6189" y="100"/>
                  <a:pt x="6166" y="78"/>
                  <a:pt x="6166" y="50"/>
                </a:cubicBezTo>
                <a:cubicBezTo>
                  <a:pt x="6166" y="23"/>
                  <a:pt x="6189" y="0"/>
                  <a:pt x="6216" y="0"/>
                </a:cubicBezTo>
                <a:lnTo>
                  <a:pt x="6216" y="0"/>
                </a:lnTo>
                <a:cubicBezTo>
                  <a:pt x="6244" y="0"/>
                  <a:pt x="6266" y="23"/>
                  <a:pt x="6266" y="50"/>
                </a:cubicBezTo>
                <a:cubicBezTo>
                  <a:pt x="6266" y="78"/>
                  <a:pt x="6244" y="100"/>
                  <a:pt x="6216" y="100"/>
                </a:cubicBezTo>
                <a:close/>
                <a:moveTo>
                  <a:pt x="6016" y="100"/>
                </a:moveTo>
                <a:lnTo>
                  <a:pt x="6016" y="100"/>
                </a:lnTo>
                <a:cubicBezTo>
                  <a:pt x="5989" y="100"/>
                  <a:pt x="5966" y="78"/>
                  <a:pt x="5966" y="50"/>
                </a:cubicBezTo>
                <a:cubicBezTo>
                  <a:pt x="5966" y="23"/>
                  <a:pt x="5989" y="0"/>
                  <a:pt x="6016" y="0"/>
                </a:cubicBezTo>
                <a:lnTo>
                  <a:pt x="6016" y="0"/>
                </a:lnTo>
                <a:cubicBezTo>
                  <a:pt x="6044" y="0"/>
                  <a:pt x="6066" y="23"/>
                  <a:pt x="6066" y="50"/>
                </a:cubicBezTo>
                <a:cubicBezTo>
                  <a:pt x="6066" y="78"/>
                  <a:pt x="6044" y="100"/>
                  <a:pt x="6016" y="100"/>
                </a:cubicBezTo>
                <a:close/>
                <a:moveTo>
                  <a:pt x="5816" y="100"/>
                </a:moveTo>
                <a:lnTo>
                  <a:pt x="5816" y="100"/>
                </a:lnTo>
                <a:cubicBezTo>
                  <a:pt x="5789" y="100"/>
                  <a:pt x="5766" y="78"/>
                  <a:pt x="5766" y="50"/>
                </a:cubicBezTo>
                <a:cubicBezTo>
                  <a:pt x="5766" y="23"/>
                  <a:pt x="5789" y="0"/>
                  <a:pt x="5816" y="0"/>
                </a:cubicBezTo>
                <a:lnTo>
                  <a:pt x="5816" y="0"/>
                </a:lnTo>
                <a:cubicBezTo>
                  <a:pt x="5844" y="0"/>
                  <a:pt x="5866" y="23"/>
                  <a:pt x="5866" y="50"/>
                </a:cubicBezTo>
                <a:cubicBezTo>
                  <a:pt x="5866" y="78"/>
                  <a:pt x="5844" y="100"/>
                  <a:pt x="5816" y="100"/>
                </a:cubicBezTo>
                <a:close/>
                <a:moveTo>
                  <a:pt x="5616" y="100"/>
                </a:moveTo>
                <a:lnTo>
                  <a:pt x="5616" y="100"/>
                </a:lnTo>
                <a:cubicBezTo>
                  <a:pt x="5588" y="100"/>
                  <a:pt x="5566" y="78"/>
                  <a:pt x="5566" y="50"/>
                </a:cubicBezTo>
                <a:cubicBezTo>
                  <a:pt x="5566" y="23"/>
                  <a:pt x="5588" y="0"/>
                  <a:pt x="5616" y="0"/>
                </a:cubicBezTo>
                <a:lnTo>
                  <a:pt x="5616" y="0"/>
                </a:lnTo>
                <a:cubicBezTo>
                  <a:pt x="5644" y="0"/>
                  <a:pt x="5666" y="23"/>
                  <a:pt x="5666" y="50"/>
                </a:cubicBezTo>
                <a:cubicBezTo>
                  <a:pt x="5666" y="78"/>
                  <a:pt x="5644" y="100"/>
                  <a:pt x="5616" y="100"/>
                </a:cubicBezTo>
                <a:close/>
                <a:moveTo>
                  <a:pt x="5416" y="100"/>
                </a:moveTo>
                <a:lnTo>
                  <a:pt x="5416" y="100"/>
                </a:lnTo>
                <a:cubicBezTo>
                  <a:pt x="5388" y="100"/>
                  <a:pt x="5366" y="78"/>
                  <a:pt x="5366" y="50"/>
                </a:cubicBezTo>
                <a:cubicBezTo>
                  <a:pt x="5366" y="23"/>
                  <a:pt x="5388" y="0"/>
                  <a:pt x="5416" y="0"/>
                </a:cubicBezTo>
                <a:lnTo>
                  <a:pt x="5416" y="0"/>
                </a:lnTo>
                <a:cubicBezTo>
                  <a:pt x="5444" y="0"/>
                  <a:pt x="5466" y="23"/>
                  <a:pt x="5466" y="50"/>
                </a:cubicBezTo>
                <a:cubicBezTo>
                  <a:pt x="5466" y="78"/>
                  <a:pt x="5444" y="100"/>
                  <a:pt x="5416" y="100"/>
                </a:cubicBezTo>
                <a:close/>
                <a:moveTo>
                  <a:pt x="5216" y="100"/>
                </a:moveTo>
                <a:lnTo>
                  <a:pt x="5216" y="100"/>
                </a:lnTo>
                <a:cubicBezTo>
                  <a:pt x="5188" y="100"/>
                  <a:pt x="5166" y="78"/>
                  <a:pt x="5166" y="50"/>
                </a:cubicBezTo>
                <a:cubicBezTo>
                  <a:pt x="5166" y="23"/>
                  <a:pt x="5188" y="0"/>
                  <a:pt x="5216" y="0"/>
                </a:cubicBezTo>
                <a:lnTo>
                  <a:pt x="5216" y="0"/>
                </a:lnTo>
                <a:cubicBezTo>
                  <a:pt x="5244" y="0"/>
                  <a:pt x="5266" y="23"/>
                  <a:pt x="5266" y="50"/>
                </a:cubicBezTo>
                <a:cubicBezTo>
                  <a:pt x="5266" y="78"/>
                  <a:pt x="5244" y="100"/>
                  <a:pt x="5216" y="100"/>
                </a:cubicBezTo>
                <a:close/>
                <a:moveTo>
                  <a:pt x="5016" y="100"/>
                </a:moveTo>
                <a:lnTo>
                  <a:pt x="5016" y="100"/>
                </a:lnTo>
                <a:cubicBezTo>
                  <a:pt x="4988" y="100"/>
                  <a:pt x="4966" y="78"/>
                  <a:pt x="4966" y="50"/>
                </a:cubicBezTo>
                <a:cubicBezTo>
                  <a:pt x="4966" y="23"/>
                  <a:pt x="4988" y="0"/>
                  <a:pt x="5016" y="0"/>
                </a:cubicBezTo>
                <a:lnTo>
                  <a:pt x="5016" y="0"/>
                </a:lnTo>
                <a:cubicBezTo>
                  <a:pt x="5043" y="0"/>
                  <a:pt x="5066" y="23"/>
                  <a:pt x="5066" y="50"/>
                </a:cubicBezTo>
                <a:cubicBezTo>
                  <a:pt x="5066" y="78"/>
                  <a:pt x="5043" y="100"/>
                  <a:pt x="5016" y="100"/>
                </a:cubicBezTo>
                <a:close/>
                <a:moveTo>
                  <a:pt x="4816" y="100"/>
                </a:moveTo>
                <a:lnTo>
                  <a:pt x="4816" y="100"/>
                </a:lnTo>
                <a:cubicBezTo>
                  <a:pt x="4788" y="100"/>
                  <a:pt x="4766" y="78"/>
                  <a:pt x="4766" y="50"/>
                </a:cubicBezTo>
                <a:cubicBezTo>
                  <a:pt x="4766" y="23"/>
                  <a:pt x="4788" y="0"/>
                  <a:pt x="4816" y="0"/>
                </a:cubicBezTo>
                <a:lnTo>
                  <a:pt x="4816" y="0"/>
                </a:lnTo>
                <a:cubicBezTo>
                  <a:pt x="4843" y="0"/>
                  <a:pt x="4866" y="23"/>
                  <a:pt x="4866" y="50"/>
                </a:cubicBezTo>
                <a:cubicBezTo>
                  <a:pt x="4866" y="78"/>
                  <a:pt x="4843" y="100"/>
                  <a:pt x="4816" y="100"/>
                </a:cubicBezTo>
                <a:close/>
                <a:moveTo>
                  <a:pt x="4616" y="100"/>
                </a:moveTo>
                <a:lnTo>
                  <a:pt x="4616" y="100"/>
                </a:lnTo>
                <a:cubicBezTo>
                  <a:pt x="4588" y="100"/>
                  <a:pt x="4566" y="78"/>
                  <a:pt x="4566" y="50"/>
                </a:cubicBezTo>
                <a:cubicBezTo>
                  <a:pt x="4566" y="23"/>
                  <a:pt x="4588" y="0"/>
                  <a:pt x="4616" y="0"/>
                </a:cubicBezTo>
                <a:lnTo>
                  <a:pt x="4616" y="0"/>
                </a:lnTo>
                <a:cubicBezTo>
                  <a:pt x="4643" y="0"/>
                  <a:pt x="4666" y="23"/>
                  <a:pt x="4666" y="50"/>
                </a:cubicBezTo>
                <a:cubicBezTo>
                  <a:pt x="4666" y="78"/>
                  <a:pt x="4643" y="100"/>
                  <a:pt x="4616" y="100"/>
                </a:cubicBezTo>
                <a:close/>
                <a:moveTo>
                  <a:pt x="4416" y="100"/>
                </a:moveTo>
                <a:lnTo>
                  <a:pt x="4415" y="100"/>
                </a:lnTo>
                <a:cubicBezTo>
                  <a:pt x="4388" y="100"/>
                  <a:pt x="4365" y="78"/>
                  <a:pt x="4365" y="50"/>
                </a:cubicBezTo>
                <a:cubicBezTo>
                  <a:pt x="4365" y="23"/>
                  <a:pt x="4388" y="0"/>
                  <a:pt x="4415" y="0"/>
                </a:cubicBezTo>
                <a:lnTo>
                  <a:pt x="4416" y="0"/>
                </a:lnTo>
                <a:cubicBezTo>
                  <a:pt x="4443" y="0"/>
                  <a:pt x="4466" y="23"/>
                  <a:pt x="4466" y="50"/>
                </a:cubicBezTo>
                <a:cubicBezTo>
                  <a:pt x="4466" y="78"/>
                  <a:pt x="4443" y="100"/>
                  <a:pt x="4416" y="100"/>
                </a:cubicBezTo>
                <a:close/>
                <a:moveTo>
                  <a:pt x="4215" y="100"/>
                </a:moveTo>
                <a:lnTo>
                  <a:pt x="4215" y="100"/>
                </a:lnTo>
                <a:cubicBezTo>
                  <a:pt x="4188" y="100"/>
                  <a:pt x="4165" y="78"/>
                  <a:pt x="4165" y="50"/>
                </a:cubicBezTo>
                <a:cubicBezTo>
                  <a:pt x="4165" y="23"/>
                  <a:pt x="4188" y="0"/>
                  <a:pt x="4215" y="0"/>
                </a:cubicBezTo>
                <a:lnTo>
                  <a:pt x="4215" y="0"/>
                </a:lnTo>
                <a:cubicBezTo>
                  <a:pt x="4243" y="0"/>
                  <a:pt x="4265" y="23"/>
                  <a:pt x="4265" y="50"/>
                </a:cubicBezTo>
                <a:cubicBezTo>
                  <a:pt x="4265" y="78"/>
                  <a:pt x="4243" y="100"/>
                  <a:pt x="4215" y="100"/>
                </a:cubicBezTo>
                <a:close/>
                <a:moveTo>
                  <a:pt x="4015" y="100"/>
                </a:moveTo>
                <a:lnTo>
                  <a:pt x="4015" y="100"/>
                </a:lnTo>
                <a:cubicBezTo>
                  <a:pt x="3988" y="100"/>
                  <a:pt x="3965" y="78"/>
                  <a:pt x="3965" y="50"/>
                </a:cubicBezTo>
                <a:cubicBezTo>
                  <a:pt x="3965" y="23"/>
                  <a:pt x="3988" y="0"/>
                  <a:pt x="4015" y="0"/>
                </a:cubicBezTo>
                <a:lnTo>
                  <a:pt x="4015" y="0"/>
                </a:lnTo>
                <a:cubicBezTo>
                  <a:pt x="4043" y="0"/>
                  <a:pt x="4065" y="23"/>
                  <a:pt x="4065" y="50"/>
                </a:cubicBezTo>
                <a:cubicBezTo>
                  <a:pt x="4065" y="78"/>
                  <a:pt x="4043" y="100"/>
                  <a:pt x="4015" y="100"/>
                </a:cubicBezTo>
                <a:close/>
                <a:moveTo>
                  <a:pt x="3815" y="100"/>
                </a:moveTo>
                <a:lnTo>
                  <a:pt x="3815" y="100"/>
                </a:lnTo>
                <a:cubicBezTo>
                  <a:pt x="3788" y="100"/>
                  <a:pt x="3765" y="78"/>
                  <a:pt x="3765" y="50"/>
                </a:cubicBezTo>
                <a:cubicBezTo>
                  <a:pt x="3765" y="23"/>
                  <a:pt x="3788" y="0"/>
                  <a:pt x="3815" y="0"/>
                </a:cubicBezTo>
                <a:lnTo>
                  <a:pt x="3815" y="0"/>
                </a:lnTo>
                <a:cubicBezTo>
                  <a:pt x="3843" y="0"/>
                  <a:pt x="3865" y="23"/>
                  <a:pt x="3865" y="50"/>
                </a:cubicBezTo>
                <a:cubicBezTo>
                  <a:pt x="3865" y="78"/>
                  <a:pt x="3843" y="100"/>
                  <a:pt x="3815" y="100"/>
                </a:cubicBezTo>
                <a:close/>
                <a:moveTo>
                  <a:pt x="3615" y="100"/>
                </a:moveTo>
                <a:lnTo>
                  <a:pt x="3615" y="100"/>
                </a:lnTo>
                <a:cubicBezTo>
                  <a:pt x="3587" y="100"/>
                  <a:pt x="3565" y="78"/>
                  <a:pt x="3565" y="50"/>
                </a:cubicBezTo>
                <a:cubicBezTo>
                  <a:pt x="3565" y="23"/>
                  <a:pt x="3587" y="0"/>
                  <a:pt x="3615" y="0"/>
                </a:cubicBezTo>
                <a:lnTo>
                  <a:pt x="3615" y="0"/>
                </a:lnTo>
                <a:cubicBezTo>
                  <a:pt x="3643" y="0"/>
                  <a:pt x="3665" y="23"/>
                  <a:pt x="3665" y="50"/>
                </a:cubicBezTo>
                <a:cubicBezTo>
                  <a:pt x="3665" y="78"/>
                  <a:pt x="3643" y="100"/>
                  <a:pt x="3615" y="100"/>
                </a:cubicBezTo>
                <a:close/>
                <a:moveTo>
                  <a:pt x="3415" y="100"/>
                </a:moveTo>
                <a:lnTo>
                  <a:pt x="3415" y="100"/>
                </a:lnTo>
                <a:cubicBezTo>
                  <a:pt x="3387" y="100"/>
                  <a:pt x="3365" y="78"/>
                  <a:pt x="3365" y="50"/>
                </a:cubicBezTo>
                <a:cubicBezTo>
                  <a:pt x="3365" y="23"/>
                  <a:pt x="3387" y="0"/>
                  <a:pt x="3415" y="0"/>
                </a:cubicBezTo>
                <a:lnTo>
                  <a:pt x="3415" y="0"/>
                </a:lnTo>
                <a:cubicBezTo>
                  <a:pt x="3443" y="0"/>
                  <a:pt x="3465" y="23"/>
                  <a:pt x="3465" y="50"/>
                </a:cubicBezTo>
                <a:cubicBezTo>
                  <a:pt x="3465" y="78"/>
                  <a:pt x="3443" y="100"/>
                  <a:pt x="3415" y="100"/>
                </a:cubicBezTo>
                <a:close/>
                <a:moveTo>
                  <a:pt x="3215" y="100"/>
                </a:moveTo>
                <a:lnTo>
                  <a:pt x="3215" y="100"/>
                </a:lnTo>
                <a:cubicBezTo>
                  <a:pt x="3187" y="100"/>
                  <a:pt x="3165" y="78"/>
                  <a:pt x="3165" y="50"/>
                </a:cubicBezTo>
                <a:cubicBezTo>
                  <a:pt x="3165" y="23"/>
                  <a:pt x="3187" y="0"/>
                  <a:pt x="3215" y="0"/>
                </a:cubicBezTo>
                <a:lnTo>
                  <a:pt x="3215" y="0"/>
                </a:lnTo>
                <a:cubicBezTo>
                  <a:pt x="3243" y="0"/>
                  <a:pt x="3265" y="23"/>
                  <a:pt x="3265" y="50"/>
                </a:cubicBezTo>
                <a:cubicBezTo>
                  <a:pt x="3265" y="78"/>
                  <a:pt x="3243" y="100"/>
                  <a:pt x="3215" y="100"/>
                </a:cubicBezTo>
                <a:close/>
                <a:moveTo>
                  <a:pt x="3015" y="100"/>
                </a:moveTo>
                <a:lnTo>
                  <a:pt x="3015" y="100"/>
                </a:lnTo>
                <a:cubicBezTo>
                  <a:pt x="2987" y="100"/>
                  <a:pt x="2965" y="78"/>
                  <a:pt x="2965" y="50"/>
                </a:cubicBezTo>
                <a:cubicBezTo>
                  <a:pt x="2965" y="23"/>
                  <a:pt x="2987" y="0"/>
                  <a:pt x="3015" y="0"/>
                </a:cubicBezTo>
                <a:lnTo>
                  <a:pt x="3015" y="0"/>
                </a:lnTo>
                <a:cubicBezTo>
                  <a:pt x="3042" y="0"/>
                  <a:pt x="3065" y="23"/>
                  <a:pt x="3065" y="50"/>
                </a:cubicBezTo>
                <a:cubicBezTo>
                  <a:pt x="3065" y="78"/>
                  <a:pt x="3042" y="100"/>
                  <a:pt x="3015" y="100"/>
                </a:cubicBezTo>
                <a:close/>
                <a:moveTo>
                  <a:pt x="2815" y="100"/>
                </a:moveTo>
                <a:lnTo>
                  <a:pt x="2815" y="100"/>
                </a:lnTo>
                <a:cubicBezTo>
                  <a:pt x="2787" y="100"/>
                  <a:pt x="2765" y="78"/>
                  <a:pt x="2765" y="50"/>
                </a:cubicBezTo>
                <a:cubicBezTo>
                  <a:pt x="2765" y="23"/>
                  <a:pt x="2787" y="0"/>
                  <a:pt x="2815" y="0"/>
                </a:cubicBezTo>
                <a:lnTo>
                  <a:pt x="2815" y="0"/>
                </a:lnTo>
                <a:cubicBezTo>
                  <a:pt x="2842" y="0"/>
                  <a:pt x="2865" y="23"/>
                  <a:pt x="2865" y="50"/>
                </a:cubicBezTo>
                <a:cubicBezTo>
                  <a:pt x="2865" y="78"/>
                  <a:pt x="2842" y="100"/>
                  <a:pt x="2815" y="100"/>
                </a:cubicBezTo>
                <a:close/>
                <a:moveTo>
                  <a:pt x="2615" y="100"/>
                </a:moveTo>
                <a:lnTo>
                  <a:pt x="2615" y="100"/>
                </a:lnTo>
                <a:cubicBezTo>
                  <a:pt x="2587" y="100"/>
                  <a:pt x="2565" y="78"/>
                  <a:pt x="2565" y="50"/>
                </a:cubicBezTo>
                <a:cubicBezTo>
                  <a:pt x="2565" y="23"/>
                  <a:pt x="2587" y="0"/>
                  <a:pt x="2615" y="0"/>
                </a:cubicBezTo>
                <a:lnTo>
                  <a:pt x="2615" y="0"/>
                </a:lnTo>
                <a:cubicBezTo>
                  <a:pt x="2642" y="0"/>
                  <a:pt x="2665" y="23"/>
                  <a:pt x="2665" y="50"/>
                </a:cubicBezTo>
                <a:cubicBezTo>
                  <a:pt x="2665" y="78"/>
                  <a:pt x="2642" y="100"/>
                  <a:pt x="2615" y="100"/>
                </a:cubicBezTo>
                <a:close/>
                <a:moveTo>
                  <a:pt x="2415" y="100"/>
                </a:moveTo>
                <a:lnTo>
                  <a:pt x="2414" y="100"/>
                </a:lnTo>
                <a:cubicBezTo>
                  <a:pt x="2387" y="100"/>
                  <a:pt x="2364" y="78"/>
                  <a:pt x="2364" y="50"/>
                </a:cubicBezTo>
                <a:cubicBezTo>
                  <a:pt x="2364" y="23"/>
                  <a:pt x="2387" y="0"/>
                  <a:pt x="2414" y="0"/>
                </a:cubicBezTo>
                <a:lnTo>
                  <a:pt x="2415" y="0"/>
                </a:lnTo>
                <a:cubicBezTo>
                  <a:pt x="2442" y="0"/>
                  <a:pt x="2465" y="23"/>
                  <a:pt x="2465" y="50"/>
                </a:cubicBezTo>
                <a:cubicBezTo>
                  <a:pt x="2465" y="78"/>
                  <a:pt x="2442" y="100"/>
                  <a:pt x="2415" y="100"/>
                </a:cubicBezTo>
                <a:close/>
                <a:moveTo>
                  <a:pt x="2214" y="100"/>
                </a:moveTo>
                <a:lnTo>
                  <a:pt x="2214" y="100"/>
                </a:lnTo>
                <a:cubicBezTo>
                  <a:pt x="2187" y="100"/>
                  <a:pt x="2164" y="78"/>
                  <a:pt x="2164" y="50"/>
                </a:cubicBezTo>
                <a:cubicBezTo>
                  <a:pt x="2164" y="23"/>
                  <a:pt x="2187" y="0"/>
                  <a:pt x="2214" y="0"/>
                </a:cubicBezTo>
                <a:lnTo>
                  <a:pt x="2214" y="0"/>
                </a:lnTo>
                <a:cubicBezTo>
                  <a:pt x="2242" y="0"/>
                  <a:pt x="2264" y="23"/>
                  <a:pt x="2264" y="50"/>
                </a:cubicBezTo>
                <a:cubicBezTo>
                  <a:pt x="2264" y="78"/>
                  <a:pt x="2242" y="100"/>
                  <a:pt x="2214" y="100"/>
                </a:cubicBezTo>
                <a:close/>
                <a:moveTo>
                  <a:pt x="2014" y="100"/>
                </a:moveTo>
                <a:lnTo>
                  <a:pt x="2014" y="100"/>
                </a:lnTo>
                <a:cubicBezTo>
                  <a:pt x="1987" y="100"/>
                  <a:pt x="1964" y="78"/>
                  <a:pt x="1964" y="50"/>
                </a:cubicBezTo>
                <a:cubicBezTo>
                  <a:pt x="1964" y="23"/>
                  <a:pt x="1987" y="0"/>
                  <a:pt x="2014" y="0"/>
                </a:cubicBezTo>
                <a:lnTo>
                  <a:pt x="2014" y="0"/>
                </a:lnTo>
                <a:cubicBezTo>
                  <a:pt x="2042" y="0"/>
                  <a:pt x="2064" y="23"/>
                  <a:pt x="2064" y="50"/>
                </a:cubicBezTo>
                <a:cubicBezTo>
                  <a:pt x="2064" y="78"/>
                  <a:pt x="2042" y="100"/>
                  <a:pt x="2014" y="100"/>
                </a:cubicBezTo>
                <a:close/>
                <a:moveTo>
                  <a:pt x="1814" y="100"/>
                </a:moveTo>
                <a:lnTo>
                  <a:pt x="1814" y="100"/>
                </a:lnTo>
                <a:cubicBezTo>
                  <a:pt x="1787" y="100"/>
                  <a:pt x="1764" y="78"/>
                  <a:pt x="1764" y="50"/>
                </a:cubicBezTo>
                <a:cubicBezTo>
                  <a:pt x="1764" y="23"/>
                  <a:pt x="1787" y="0"/>
                  <a:pt x="1814" y="0"/>
                </a:cubicBezTo>
                <a:lnTo>
                  <a:pt x="1814" y="0"/>
                </a:lnTo>
                <a:cubicBezTo>
                  <a:pt x="1842" y="0"/>
                  <a:pt x="1864" y="23"/>
                  <a:pt x="1864" y="50"/>
                </a:cubicBezTo>
                <a:cubicBezTo>
                  <a:pt x="1864" y="78"/>
                  <a:pt x="1842" y="100"/>
                  <a:pt x="1814" y="100"/>
                </a:cubicBezTo>
                <a:close/>
                <a:moveTo>
                  <a:pt x="1614" y="100"/>
                </a:moveTo>
                <a:lnTo>
                  <a:pt x="1614" y="100"/>
                </a:lnTo>
                <a:cubicBezTo>
                  <a:pt x="1586" y="100"/>
                  <a:pt x="1564" y="78"/>
                  <a:pt x="1564" y="50"/>
                </a:cubicBezTo>
                <a:cubicBezTo>
                  <a:pt x="1564" y="23"/>
                  <a:pt x="1586" y="0"/>
                  <a:pt x="1614" y="0"/>
                </a:cubicBezTo>
                <a:lnTo>
                  <a:pt x="1614" y="0"/>
                </a:lnTo>
                <a:cubicBezTo>
                  <a:pt x="1642" y="0"/>
                  <a:pt x="1664" y="23"/>
                  <a:pt x="1664" y="50"/>
                </a:cubicBezTo>
                <a:cubicBezTo>
                  <a:pt x="1664" y="78"/>
                  <a:pt x="1642" y="100"/>
                  <a:pt x="1614" y="100"/>
                </a:cubicBezTo>
                <a:close/>
                <a:moveTo>
                  <a:pt x="1414" y="100"/>
                </a:moveTo>
                <a:lnTo>
                  <a:pt x="1414" y="100"/>
                </a:lnTo>
                <a:cubicBezTo>
                  <a:pt x="1386" y="100"/>
                  <a:pt x="1364" y="78"/>
                  <a:pt x="1364" y="50"/>
                </a:cubicBezTo>
                <a:cubicBezTo>
                  <a:pt x="1364" y="23"/>
                  <a:pt x="1386" y="0"/>
                  <a:pt x="1414" y="0"/>
                </a:cubicBezTo>
                <a:lnTo>
                  <a:pt x="1414" y="0"/>
                </a:lnTo>
                <a:cubicBezTo>
                  <a:pt x="1442" y="0"/>
                  <a:pt x="1464" y="23"/>
                  <a:pt x="1464" y="50"/>
                </a:cubicBezTo>
                <a:cubicBezTo>
                  <a:pt x="1464" y="78"/>
                  <a:pt x="1442" y="100"/>
                  <a:pt x="1414" y="100"/>
                </a:cubicBezTo>
                <a:close/>
                <a:moveTo>
                  <a:pt x="1214" y="100"/>
                </a:moveTo>
                <a:lnTo>
                  <a:pt x="1214" y="100"/>
                </a:lnTo>
                <a:cubicBezTo>
                  <a:pt x="1186" y="100"/>
                  <a:pt x="1164" y="78"/>
                  <a:pt x="1164" y="50"/>
                </a:cubicBezTo>
                <a:cubicBezTo>
                  <a:pt x="1164" y="23"/>
                  <a:pt x="1186" y="0"/>
                  <a:pt x="1214" y="0"/>
                </a:cubicBezTo>
                <a:lnTo>
                  <a:pt x="1214" y="0"/>
                </a:lnTo>
                <a:cubicBezTo>
                  <a:pt x="1242" y="0"/>
                  <a:pt x="1264" y="23"/>
                  <a:pt x="1264" y="50"/>
                </a:cubicBezTo>
                <a:cubicBezTo>
                  <a:pt x="1264" y="78"/>
                  <a:pt x="1242" y="100"/>
                  <a:pt x="1214" y="100"/>
                </a:cubicBezTo>
                <a:close/>
                <a:moveTo>
                  <a:pt x="1014" y="100"/>
                </a:moveTo>
                <a:lnTo>
                  <a:pt x="1014" y="100"/>
                </a:lnTo>
                <a:cubicBezTo>
                  <a:pt x="986" y="100"/>
                  <a:pt x="964" y="78"/>
                  <a:pt x="964" y="50"/>
                </a:cubicBezTo>
                <a:cubicBezTo>
                  <a:pt x="964" y="23"/>
                  <a:pt x="986" y="0"/>
                  <a:pt x="1014" y="0"/>
                </a:cubicBezTo>
                <a:lnTo>
                  <a:pt x="1014" y="0"/>
                </a:lnTo>
                <a:cubicBezTo>
                  <a:pt x="1041" y="0"/>
                  <a:pt x="1064" y="23"/>
                  <a:pt x="1064" y="50"/>
                </a:cubicBezTo>
                <a:cubicBezTo>
                  <a:pt x="1064" y="78"/>
                  <a:pt x="1041" y="100"/>
                  <a:pt x="1014" y="100"/>
                </a:cubicBezTo>
                <a:close/>
                <a:moveTo>
                  <a:pt x="814" y="100"/>
                </a:moveTo>
                <a:lnTo>
                  <a:pt x="814" y="100"/>
                </a:lnTo>
                <a:cubicBezTo>
                  <a:pt x="786" y="100"/>
                  <a:pt x="764" y="78"/>
                  <a:pt x="764" y="50"/>
                </a:cubicBezTo>
                <a:cubicBezTo>
                  <a:pt x="764" y="23"/>
                  <a:pt x="786" y="0"/>
                  <a:pt x="814" y="0"/>
                </a:cubicBezTo>
                <a:lnTo>
                  <a:pt x="814" y="0"/>
                </a:lnTo>
                <a:cubicBezTo>
                  <a:pt x="841" y="0"/>
                  <a:pt x="864" y="23"/>
                  <a:pt x="864" y="50"/>
                </a:cubicBezTo>
                <a:cubicBezTo>
                  <a:pt x="864" y="78"/>
                  <a:pt x="841" y="100"/>
                  <a:pt x="814" y="100"/>
                </a:cubicBezTo>
                <a:close/>
                <a:moveTo>
                  <a:pt x="614" y="100"/>
                </a:moveTo>
                <a:lnTo>
                  <a:pt x="614" y="100"/>
                </a:lnTo>
                <a:cubicBezTo>
                  <a:pt x="586" y="100"/>
                  <a:pt x="564" y="78"/>
                  <a:pt x="564" y="50"/>
                </a:cubicBezTo>
                <a:cubicBezTo>
                  <a:pt x="564" y="23"/>
                  <a:pt x="586" y="0"/>
                  <a:pt x="614" y="0"/>
                </a:cubicBezTo>
                <a:lnTo>
                  <a:pt x="614" y="0"/>
                </a:lnTo>
                <a:cubicBezTo>
                  <a:pt x="641" y="0"/>
                  <a:pt x="664" y="23"/>
                  <a:pt x="664" y="50"/>
                </a:cubicBezTo>
                <a:cubicBezTo>
                  <a:pt x="664" y="78"/>
                  <a:pt x="641" y="100"/>
                  <a:pt x="614" y="100"/>
                </a:cubicBezTo>
                <a:close/>
                <a:moveTo>
                  <a:pt x="427" y="112"/>
                </a:moveTo>
                <a:lnTo>
                  <a:pt x="427" y="112"/>
                </a:lnTo>
                <a:cubicBezTo>
                  <a:pt x="400" y="119"/>
                  <a:pt x="373" y="103"/>
                  <a:pt x="366" y="76"/>
                </a:cubicBezTo>
                <a:cubicBezTo>
                  <a:pt x="359" y="50"/>
                  <a:pt x="375" y="22"/>
                  <a:pt x="402" y="16"/>
                </a:cubicBezTo>
                <a:lnTo>
                  <a:pt x="402" y="15"/>
                </a:lnTo>
                <a:cubicBezTo>
                  <a:pt x="429" y="9"/>
                  <a:pt x="456" y="25"/>
                  <a:pt x="463" y="51"/>
                </a:cubicBezTo>
                <a:cubicBezTo>
                  <a:pt x="470" y="78"/>
                  <a:pt x="454" y="105"/>
                  <a:pt x="427" y="112"/>
                </a:cubicBezTo>
                <a:close/>
                <a:moveTo>
                  <a:pt x="265" y="190"/>
                </a:moveTo>
                <a:lnTo>
                  <a:pt x="265" y="190"/>
                </a:lnTo>
                <a:cubicBezTo>
                  <a:pt x="243" y="206"/>
                  <a:pt x="212" y="202"/>
                  <a:pt x="195" y="179"/>
                </a:cubicBezTo>
                <a:cubicBezTo>
                  <a:pt x="179" y="157"/>
                  <a:pt x="184" y="126"/>
                  <a:pt x="206" y="109"/>
                </a:cubicBezTo>
                <a:lnTo>
                  <a:pt x="206" y="109"/>
                </a:lnTo>
                <a:cubicBezTo>
                  <a:pt x="228" y="93"/>
                  <a:pt x="260" y="98"/>
                  <a:pt x="276" y="120"/>
                </a:cubicBezTo>
                <a:cubicBezTo>
                  <a:pt x="292" y="143"/>
                  <a:pt x="287" y="174"/>
                  <a:pt x="265" y="190"/>
                </a:cubicBezTo>
                <a:close/>
                <a:moveTo>
                  <a:pt x="152" y="323"/>
                </a:moveTo>
                <a:lnTo>
                  <a:pt x="152" y="323"/>
                </a:lnTo>
                <a:cubicBezTo>
                  <a:pt x="139" y="348"/>
                  <a:pt x="109" y="358"/>
                  <a:pt x="85" y="346"/>
                </a:cubicBezTo>
                <a:cubicBezTo>
                  <a:pt x="60" y="333"/>
                  <a:pt x="50" y="303"/>
                  <a:pt x="62" y="279"/>
                </a:cubicBezTo>
                <a:lnTo>
                  <a:pt x="62" y="279"/>
                </a:lnTo>
                <a:cubicBezTo>
                  <a:pt x="75" y="254"/>
                  <a:pt x="105" y="244"/>
                  <a:pt x="129" y="256"/>
                </a:cubicBezTo>
                <a:cubicBezTo>
                  <a:pt x="154" y="269"/>
                  <a:pt x="164" y="299"/>
                  <a:pt x="152" y="323"/>
                </a:cubicBezTo>
                <a:close/>
                <a:moveTo>
                  <a:pt x="102" y="495"/>
                </a:moveTo>
                <a:lnTo>
                  <a:pt x="102" y="495"/>
                </a:lnTo>
                <a:cubicBezTo>
                  <a:pt x="100" y="522"/>
                  <a:pt x="77" y="543"/>
                  <a:pt x="49" y="542"/>
                </a:cubicBezTo>
                <a:cubicBezTo>
                  <a:pt x="22" y="540"/>
                  <a:pt x="1" y="517"/>
                  <a:pt x="2" y="489"/>
                </a:cubicBezTo>
                <a:lnTo>
                  <a:pt x="2" y="489"/>
                </a:lnTo>
                <a:cubicBezTo>
                  <a:pt x="4" y="461"/>
                  <a:pt x="28" y="440"/>
                  <a:pt x="55" y="442"/>
                </a:cubicBezTo>
                <a:cubicBezTo>
                  <a:pt x="83" y="444"/>
                  <a:pt x="104" y="467"/>
                  <a:pt x="102" y="495"/>
                </a:cubicBezTo>
                <a:close/>
                <a:moveTo>
                  <a:pt x="100" y="692"/>
                </a:moveTo>
                <a:lnTo>
                  <a:pt x="100" y="692"/>
                </a:lnTo>
                <a:cubicBezTo>
                  <a:pt x="100" y="720"/>
                  <a:pt x="78" y="742"/>
                  <a:pt x="50" y="742"/>
                </a:cubicBezTo>
                <a:cubicBezTo>
                  <a:pt x="23" y="742"/>
                  <a:pt x="0" y="720"/>
                  <a:pt x="0" y="692"/>
                </a:cubicBezTo>
                <a:lnTo>
                  <a:pt x="0" y="692"/>
                </a:lnTo>
                <a:cubicBezTo>
                  <a:pt x="0" y="664"/>
                  <a:pt x="23" y="642"/>
                  <a:pt x="50" y="642"/>
                </a:cubicBezTo>
                <a:cubicBezTo>
                  <a:pt x="78" y="642"/>
                  <a:pt x="100" y="664"/>
                  <a:pt x="100" y="692"/>
                </a:cubicBezTo>
                <a:close/>
                <a:moveTo>
                  <a:pt x="100" y="892"/>
                </a:moveTo>
                <a:lnTo>
                  <a:pt x="100" y="892"/>
                </a:lnTo>
                <a:cubicBezTo>
                  <a:pt x="100" y="920"/>
                  <a:pt x="78" y="942"/>
                  <a:pt x="50" y="942"/>
                </a:cubicBezTo>
                <a:cubicBezTo>
                  <a:pt x="23" y="942"/>
                  <a:pt x="0" y="920"/>
                  <a:pt x="0" y="892"/>
                </a:cubicBezTo>
                <a:lnTo>
                  <a:pt x="0" y="892"/>
                </a:lnTo>
                <a:cubicBezTo>
                  <a:pt x="0" y="864"/>
                  <a:pt x="23" y="842"/>
                  <a:pt x="50" y="842"/>
                </a:cubicBezTo>
                <a:cubicBezTo>
                  <a:pt x="78" y="842"/>
                  <a:pt x="100" y="864"/>
                  <a:pt x="100" y="892"/>
                </a:cubicBezTo>
                <a:close/>
                <a:moveTo>
                  <a:pt x="100" y="1092"/>
                </a:moveTo>
                <a:lnTo>
                  <a:pt x="100" y="1092"/>
                </a:lnTo>
                <a:cubicBezTo>
                  <a:pt x="100" y="1120"/>
                  <a:pt x="78" y="1142"/>
                  <a:pt x="50" y="1142"/>
                </a:cubicBezTo>
                <a:cubicBezTo>
                  <a:pt x="23" y="1142"/>
                  <a:pt x="0" y="1120"/>
                  <a:pt x="0" y="1092"/>
                </a:cubicBezTo>
                <a:lnTo>
                  <a:pt x="0" y="1092"/>
                </a:lnTo>
                <a:cubicBezTo>
                  <a:pt x="0" y="1064"/>
                  <a:pt x="23" y="1042"/>
                  <a:pt x="50" y="1042"/>
                </a:cubicBezTo>
                <a:cubicBezTo>
                  <a:pt x="78" y="1042"/>
                  <a:pt x="100" y="1064"/>
                  <a:pt x="100" y="1092"/>
                </a:cubicBezTo>
                <a:close/>
                <a:moveTo>
                  <a:pt x="100" y="1292"/>
                </a:moveTo>
                <a:lnTo>
                  <a:pt x="100" y="1292"/>
                </a:lnTo>
                <a:cubicBezTo>
                  <a:pt x="100" y="1320"/>
                  <a:pt x="78" y="1342"/>
                  <a:pt x="50" y="1342"/>
                </a:cubicBezTo>
                <a:cubicBezTo>
                  <a:pt x="23" y="1342"/>
                  <a:pt x="0" y="1320"/>
                  <a:pt x="0" y="1292"/>
                </a:cubicBezTo>
                <a:lnTo>
                  <a:pt x="0" y="1292"/>
                </a:lnTo>
                <a:cubicBezTo>
                  <a:pt x="0" y="1265"/>
                  <a:pt x="23" y="1242"/>
                  <a:pt x="50" y="1242"/>
                </a:cubicBezTo>
                <a:cubicBezTo>
                  <a:pt x="78" y="1242"/>
                  <a:pt x="100" y="1265"/>
                  <a:pt x="100" y="1292"/>
                </a:cubicBezTo>
                <a:close/>
                <a:moveTo>
                  <a:pt x="100" y="1492"/>
                </a:moveTo>
                <a:lnTo>
                  <a:pt x="100" y="1492"/>
                </a:lnTo>
                <a:cubicBezTo>
                  <a:pt x="100" y="1520"/>
                  <a:pt x="78" y="1542"/>
                  <a:pt x="50" y="1542"/>
                </a:cubicBezTo>
                <a:cubicBezTo>
                  <a:pt x="23" y="1542"/>
                  <a:pt x="0" y="1520"/>
                  <a:pt x="0" y="1492"/>
                </a:cubicBezTo>
                <a:lnTo>
                  <a:pt x="0" y="1492"/>
                </a:lnTo>
                <a:cubicBezTo>
                  <a:pt x="0" y="1465"/>
                  <a:pt x="23" y="1442"/>
                  <a:pt x="50" y="1442"/>
                </a:cubicBezTo>
                <a:cubicBezTo>
                  <a:pt x="78" y="1442"/>
                  <a:pt x="100" y="1465"/>
                  <a:pt x="100" y="1492"/>
                </a:cubicBezTo>
                <a:close/>
                <a:moveTo>
                  <a:pt x="100" y="1692"/>
                </a:moveTo>
                <a:lnTo>
                  <a:pt x="100" y="1692"/>
                </a:lnTo>
                <a:cubicBezTo>
                  <a:pt x="100" y="1720"/>
                  <a:pt x="78" y="1742"/>
                  <a:pt x="50" y="1742"/>
                </a:cubicBezTo>
                <a:cubicBezTo>
                  <a:pt x="23" y="1742"/>
                  <a:pt x="0" y="1720"/>
                  <a:pt x="0" y="1692"/>
                </a:cubicBezTo>
                <a:lnTo>
                  <a:pt x="0" y="1692"/>
                </a:lnTo>
                <a:cubicBezTo>
                  <a:pt x="0" y="1665"/>
                  <a:pt x="23" y="1642"/>
                  <a:pt x="50" y="1642"/>
                </a:cubicBezTo>
                <a:cubicBezTo>
                  <a:pt x="78" y="1642"/>
                  <a:pt x="100" y="1665"/>
                  <a:pt x="100" y="1692"/>
                </a:cubicBezTo>
                <a:close/>
                <a:moveTo>
                  <a:pt x="100" y="1892"/>
                </a:moveTo>
                <a:lnTo>
                  <a:pt x="100" y="1893"/>
                </a:lnTo>
                <a:cubicBezTo>
                  <a:pt x="100" y="1920"/>
                  <a:pt x="78" y="1943"/>
                  <a:pt x="50" y="1943"/>
                </a:cubicBezTo>
                <a:cubicBezTo>
                  <a:pt x="23" y="1943"/>
                  <a:pt x="0" y="1920"/>
                  <a:pt x="0" y="1893"/>
                </a:cubicBezTo>
                <a:lnTo>
                  <a:pt x="0" y="1892"/>
                </a:lnTo>
                <a:cubicBezTo>
                  <a:pt x="0" y="1865"/>
                  <a:pt x="23" y="1842"/>
                  <a:pt x="50" y="1842"/>
                </a:cubicBezTo>
                <a:cubicBezTo>
                  <a:pt x="78" y="1842"/>
                  <a:pt x="100" y="1865"/>
                  <a:pt x="100" y="1892"/>
                </a:cubicBezTo>
                <a:close/>
                <a:moveTo>
                  <a:pt x="100" y="2093"/>
                </a:moveTo>
                <a:lnTo>
                  <a:pt x="100" y="2093"/>
                </a:lnTo>
                <a:cubicBezTo>
                  <a:pt x="100" y="2120"/>
                  <a:pt x="78" y="2143"/>
                  <a:pt x="50" y="2143"/>
                </a:cubicBezTo>
                <a:cubicBezTo>
                  <a:pt x="23" y="2143"/>
                  <a:pt x="0" y="2120"/>
                  <a:pt x="0" y="2093"/>
                </a:cubicBezTo>
                <a:lnTo>
                  <a:pt x="0" y="2093"/>
                </a:lnTo>
                <a:cubicBezTo>
                  <a:pt x="0" y="2065"/>
                  <a:pt x="23" y="2043"/>
                  <a:pt x="50" y="2043"/>
                </a:cubicBezTo>
                <a:cubicBezTo>
                  <a:pt x="78" y="2043"/>
                  <a:pt x="100" y="2065"/>
                  <a:pt x="100" y="2093"/>
                </a:cubicBezTo>
                <a:close/>
                <a:moveTo>
                  <a:pt x="100" y="2293"/>
                </a:moveTo>
                <a:lnTo>
                  <a:pt x="100" y="2293"/>
                </a:lnTo>
                <a:cubicBezTo>
                  <a:pt x="100" y="2320"/>
                  <a:pt x="78" y="2343"/>
                  <a:pt x="50" y="2343"/>
                </a:cubicBezTo>
                <a:cubicBezTo>
                  <a:pt x="23" y="2343"/>
                  <a:pt x="0" y="2320"/>
                  <a:pt x="0" y="2293"/>
                </a:cubicBezTo>
                <a:lnTo>
                  <a:pt x="0" y="2293"/>
                </a:lnTo>
                <a:cubicBezTo>
                  <a:pt x="0" y="2265"/>
                  <a:pt x="23" y="2243"/>
                  <a:pt x="50" y="2243"/>
                </a:cubicBezTo>
                <a:cubicBezTo>
                  <a:pt x="78" y="2243"/>
                  <a:pt x="100" y="2265"/>
                  <a:pt x="100" y="2293"/>
                </a:cubicBezTo>
                <a:close/>
                <a:moveTo>
                  <a:pt x="105" y="2486"/>
                </a:moveTo>
                <a:lnTo>
                  <a:pt x="105" y="2486"/>
                </a:lnTo>
                <a:cubicBezTo>
                  <a:pt x="109" y="2513"/>
                  <a:pt x="90" y="2538"/>
                  <a:pt x="63" y="2542"/>
                </a:cubicBezTo>
                <a:cubicBezTo>
                  <a:pt x="35" y="2546"/>
                  <a:pt x="10" y="2527"/>
                  <a:pt x="6" y="2500"/>
                </a:cubicBezTo>
                <a:lnTo>
                  <a:pt x="6" y="2499"/>
                </a:lnTo>
                <a:cubicBezTo>
                  <a:pt x="2" y="2472"/>
                  <a:pt x="21" y="2447"/>
                  <a:pt x="49" y="2443"/>
                </a:cubicBezTo>
                <a:cubicBezTo>
                  <a:pt x="76" y="2439"/>
                  <a:pt x="101" y="2458"/>
                  <a:pt x="105" y="2486"/>
                </a:cubicBezTo>
                <a:close/>
                <a:moveTo>
                  <a:pt x="167" y="2653"/>
                </a:moveTo>
                <a:lnTo>
                  <a:pt x="167" y="2653"/>
                </a:lnTo>
                <a:cubicBezTo>
                  <a:pt x="181" y="2677"/>
                  <a:pt x="174" y="2707"/>
                  <a:pt x="150" y="2722"/>
                </a:cubicBezTo>
                <a:cubicBezTo>
                  <a:pt x="126" y="2736"/>
                  <a:pt x="96" y="2728"/>
                  <a:pt x="81" y="2705"/>
                </a:cubicBezTo>
                <a:lnTo>
                  <a:pt x="81" y="2705"/>
                </a:lnTo>
                <a:cubicBezTo>
                  <a:pt x="67" y="2681"/>
                  <a:pt x="75" y="2650"/>
                  <a:pt x="98" y="2636"/>
                </a:cubicBezTo>
                <a:cubicBezTo>
                  <a:pt x="122" y="2622"/>
                  <a:pt x="153" y="2629"/>
                  <a:pt x="167" y="2653"/>
                </a:cubicBezTo>
                <a:close/>
                <a:moveTo>
                  <a:pt x="289" y="2778"/>
                </a:moveTo>
                <a:lnTo>
                  <a:pt x="289" y="2778"/>
                </a:lnTo>
                <a:cubicBezTo>
                  <a:pt x="312" y="2793"/>
                  <a:pt x="320" y="2823"/>
                  <a:pt x="306" y="2847"/>
                </a:cubicBezTo>
                <a:cubicBezTo>
                  <a:pt x="291" y="2871"/>
                  <a:pt x="261" y="2878"/>
                  <a:pt x="237" y="2864"/>
                </a:cubicBezTo>
                <a:lnTo>
                  <a:pt x="237" y="2864"/>
                </a:lnTo>
                <a:cubicBezTo>
                  <a:pt x="213" y="2850"/>
                  <a:pt x="206" y="2819"/>
                  <a:pt x="220" y="2795"/>
                </a:cubicBezTo>
                <a:cubicBezTo>
                  <a:pt x="234" y="2772"/>
                  <a:pt x="265" y="2764"/>
                  <a:pt x="289" y="2778"/>
                </a:cubicBezTo>
                <a:close/>
                <a:moveTo>
                  <a:pt x="454" y="2844"/>
                </a:moveTo>
                <a:lnTo>
                  <a:pt x="455" y="2844"/>
                </a:lnTo>
                <a:cubicBezTo>
                  <a:pt x="482" y="2848"/>
                  <a:pt x="501" y="2873"/>
                  <a:pt x="497" y="2901"/>
                </a:cubicBezTo>
                <a:cubicBezTo>
                  <a:pt x="493" y="2928"/>
                  <a:pt x="468" y="2947"/>
                  <a:pt x="441" y="2943"/>
                </a:cubicBezTo>
                <a:lnTo>
                  <a:pt x="441" y="2943"/>
                </a:lnTo>
                <a:cubicBezTo>
                  <a:pt x="413" y="2939"/>
                  <a:pt x="394" y="2914"/>
                  <a:pt x="398" y="2887"/>
                </a:cubicBezTo>
                <a:cubicBezTo>
                  <a:pt x="402" y="2859"/>
                  <a:pt x="427" y="2840"/>
                  <a:pt x="454" y="2844"/>
                </a:cubicBezTo>
                <a:close/>
                <a:moveTo>
                  <a:pt x="647" y="2850"/>
                </a:moveTo>
                <a:lnTo>
                  <a:pt x="647" y="2850"/>
                </a:lnTo>
                <a:cubicBezTo>
                  <a:pt x="675" y="2850"/>
                  <a:pt x="697" y="2873"/>
                  <a:pt x="697" y="2900"/>
                </a:cubicBezTo>
                <a:cubicBezTo>
                  <a:pt x="697" y="2928"/>
                  <a:pt x="675" y="2950"/>
                  <a:pt x="647" y="2950"/>
                </a:cubicBezTo>
                <a:lnTo>
                  <a:pt x="647" y="2950"/>
                </a:lnTo>
                <a:cubicBezTo>
                  <a:pt x="620" y="2950"/>
                  <a:pt x="597" y="2928"/>
                  <a:pt x="597" y="2900"/>
                </a:cubicBezTo>
                <a:cubicBezTo>
                  <a:pt x="597" y="2873"/>
                  <a:pt x="620" y="2850"/>
                  <a:pt x="647" y="2850"/>
                </a:cubicBezTo>
                <a:close/>
                <a:moveTo>
                  <a:pt x="847" y="2850"/>
                </a:moveTo>
                <a:lnTo>
                  <a:pt x="847" y="2850"/>
                </a:lnTo>
                <a:cubicBezTo>
                  <a:pt x="875" y="2850"/>
                  <a:pt x="897" y="2873"/>
                  <a:pt x="897" y="2900"/>
                </a:cubicBezTo>
                <a:cubicBezTo>
                  <a:pt x="897" y="2928"/>
                  <a:pt x="875" y="2950"/>
                  <a:pt x="847" y="2950"/>
                </a:cubicBezTo>
                <a:lnTo>
                  <a:pt x="847" y="2950"/>
                </a:lnTo>
                <a:cubicBezTo>
                  <a:pt x="820" y="2950"/>
                  <a:pt x="797" y="2928"/>
                  <a:pt x="797" y="2900"/>
                </a:cubicBezTo>
                <a:cubicBezTo>
                  <a:pt x="797" y="2873"/>
                  <a:pt x="820" y="2850"/>
                  <a:pt x="847" y="2850"/>
                </a:cubicBezTo>
                <a:close/>
                <a:moveTo>
                  <a:pt x="1047" y="2850"/>
                </a:moveTo>
                <a:lnTo>
                  <a:pt x="1048" y="2850"/>
                </a:lnTo>
                <a:cubicBezTo>
                  <a:pt x="1075" y="2850"/>
                  <a:pt x="1098" y="2873"/>
                  <a:pt x="1098" y="2900"/>
                </a:cubicBezTo>
                <a:cubicBezTo>
                  <a:pt x="1098" y="2928"/>
                  <a:pt x="1075" y="2950"/>
                  <a:pt x="1048" y="2950"/>
                </a:cubicBezTo>
                <a:lnTo>
                  <a:pt x="1047" y="2950"/>
                </a:lnTo>
                <a:cubicBezTo>
                  <a:pt x="1020" y="2950"/>
                  <a:pt x="997" y="2928"/>
                  <a:pt x="997" y="2900"/>
                </a:cubicBezTo>
                <a:cubicBezTo>
                  <a:pt x="997" y="2873"/>
                  <a:pt x="1020" y="2850"/>
                  <a:pt x="1047" y="2850"/>
                </a:cubicBezTo>
                <a:close/>
                <a:moveTo>
                  <a:pt x="1248" y="2850"/>
                </a:moveTo>
                <a:lnTo>
                  <a:pt x="1248" y="2850"/>
                </a:lnTo>
                <a:cubicBezTo>
                  <a:pt x="1275" y="2850"/>
                  <a:pt x="1298" y="2873"/>
                  <a:pt x="1298" y="2900"/>
                </a:cubicBezTo>
                <a:cubicBezTo>
                  <a:pt x="1298" y="2928"/>
                  <a:pt x="1275" y="2950"/>
                  <a:pt x="1248" y="2950"/>
                </a:cubicBezTo>
                <a:lnTo>
                  <a:pt x="1248" y="2950"/>
                </a:lnTo>
                <a:cubicBezTo>
                  <a:pt x="1220" y="2950"/>
                  <a:pt x="1198" y="2928"/>
                  <a:pt x="1198" y="2900"/>
                </a:cubicBezTo>
                <a:cubicBezTo>
                  <a:pt x="1198" y="2873"/>
                  <a:pt x="1220" y="2850"/>
                  <a:pt x="1248" y="2850"/>
                </a:cubicBezTo>
                <a:close/>
                <a:moveTo>
                  <a:pt x="1448" y="2850"/>
                </a:moveTo>
                <a:lnTo>
                  <a:pt x="1448" y="2850"/>
                </a:lnTo>
                <a:cubicBezTo>
                  <a:pt x="1475" y="2850"/>
                  <a:pt x="1498" y="2873"/>
                  <a:pt x="1498" y="2900"/>
                </a:cubicBezTo>
                <a:cubicBezTo>
                  <a:pt x="1498" y="2928"/>
                  <a:pt x="1475" y="2950"/>
                  <a:pt x="1448" y="2950"/>
                </a:cubicBezTo>
                <a:lnTo>
                  <a:pt x="1448" y="2950"/>
                </a:lnTo>
                <a:cubicBezTo>
                  <a:pt x="1420" y="2950"/>
                  <a:pt x="1398" y="2928"/>
                  <a:pt x="1398" y="2900"/>
                </a:cubicBezTo>
                <a:cubicBezTo>
                  <a:pt x="1398" y="2873"/>
                  <a:pt x="1420" y="2850"/>
                  <a:pt x="1448" y="2850"/>
                </a:cubicBezTo>
                <a:close/>
                <a:moveTo>
                  <a:pt x="1648" y="2850"/>
                </a:moveTo>
                <a:lnTo>
                  <a:pt x="1648" y="2850"/>
                </a:lnTo>
                <a:cubicBezTo>
                  <a:pt x="1675" y="2850"/>
                  <a:pt x="1698" y="2873"/>
                  <a:pt x="1698" y="2900"/>
                </a:cubicBezTo>
                <a:cubicBezTo>
                  <a:pt x="1698" y="2928"/>
                  <a:pt x="1675" y="2950"/>
                  <a:pt x="1648" y="2950"/>
                </a:cubicBezTo>
                <a:lnTo>
                  <a:pt x="1648" y="2950"/>
                </a:lnTo>
                <a:cubicBezTo>
                  <a:pt x="1620" y="2950"/>
                  <a:pt x="1598" y="2928"/>
                  <a:pt x="1598" y="2900"/>
                </a:cubicBezTo>
                <a:cubicBezTo>
                  <a:pt x="1598" y="2873"/>
                  <a:pt x="1620" y="2850"/>
                  <a:pt x="1648" y="2850"/>
                </a:cubicBezTo>
                <a:close/>
                <a:moveTo>
                  <a:pt x="1848" y="2850"/>
                </a:moveTo>
                <a:lnTo>
                  <a:pt x="1848" y="2850"/>
                </a:lnTo>
                <a:cubicBezTo>
                  <a:pt x="1876" y="2850"/>
                  <a:pt x="1898" y="2873"/>
                  <a:pt x="1898" y="2900"/>
                </a:cubicBezTo>
                <a:cubicBezTo>
                  <a:pt x="1898" y="2928"/>
                  <a:pt x="1876" y="2950"/>
                  <a:pt x="1848" y="2950"/>
                </a:cubicBezTo>
                <a:lnTo>
                  <a:pt x="1848" y="2950"/>
                </a:lnTo>
                <a:cubicBezTo>
                  <a:pt x="1820" y="2950"/>
                  <a:pt x="1798" y="2928"/>
                  <a:pt x="1798" y="2900"/>
                </a:cubicBezTo>
                <a:cubicBezTo>
                  <a:pt x="1798" y="2873"/>
                  <a:pt x="1820" y="2850"/>
                  <a:pt x="1848" y="2850"/>
                </a:cubicBezTo>
                <a:close/>
                <a:moveTo>
                  <a:pt x="2048" y="2850"/>
                </a:moveTo>
                <a:lnTo>
                  <a:pt x="2048" y="2850"/>
                </a:lnTo>
                <a:cubicBezTo>
                  <a:pt x="2076" y="2850"/>
                  <a:pt x="2098" y="2873"/>
                  <a:pt x="2098" y="2900"/>
                </a:cubicBezTo>
                <a:cubicBezTo>
                  <a:pt x="2098" y="2928"/>
                  <a:pt x="2076" y="2950"/>
                  <a:pt x="2048" y="2950"/>
                </a:cubicBezTo>
                <a:lnTo>
                  <a:pt x="2048" y="2950"/>
                </a:lnTo>
                <a:cubicBezTo>
                  <a:pt x="2020" y="2950"/>
                  <a:pt x="1998" y="2928"/>
                  <a:pt x="1998" y="2900"/>
                </a:cubicBezTo>
                <a:cubicBezTo>
                  <a:pt x="1998" y="2873"/>
                  <a:pt x="2020" y="2850"/>
                  <a:pt x="2048" y="2850"/>
                </a:cubicBezTo>
                <a:close/>
                <a:moveTo>
                  <a:pt x="2248" y="2850"/>
                </a:moveTo>
                <a:lnTo>
                  <a:pt x="2248" y="2850"/>
                </a:lnTo>
                <a:cubicBezTo>
                  <a:pt x="2276" y="2850"/>
                  <a:pt x="2298" y="2873"/>
                  <a:pt x="2298" y="2900"/>
                </a:cubicBezTo>
                <a:cubicBezTo>
                  <a:pt x="2298" y="2928"/>
                  <a:pt x="2276" y="2950"/>
                  <a:pt x="2248" y="2950"/>
                </a:cubicBezTo>
                <a:lnTo>
                  <a:pt x="2248" y="2950"/>
                </a:lnTo>
                <a:cubicBezTo>
                  <a:pt x="2220" y="2950"/>
                  <a:pt x="2198" y="2928"/>
                  <a:pt x="2198" y="2900"/>
                </a:cubicBezTo>
                <a:cubicBezTo>
                  <a:pt x="2198" y="2873"/>
                  <a:pt x="2220" y="2850"/>
                  <a:pt x="2248" y="2850"/>
                </a:cubicBezTo>
                <a:close/>
                <a:moveTo>
                  <a:pt x="2448" y="2850"/>
                </a:moveTo>
                <a:lnTo>
                  <a:pt x="2448" y="2850"/>
                </a:lnTo>
                <a:cubicBezTo>
                  <a:pt x="2476" y="2850"/>
                  <a:pt x="2498" y="2873"/>
                  <a:pt x="2498" y="2900"/>
                </a:cubicBezTo>
                <a:cubicBezTo>
                  <a:pt x="2498" y="2928"/>
                  <a:pt x="2476" y="2950"/>
                  <a:pt x="2448" y="2950"/>
                </a:cubicBezTo>
                <a:lnTo>
                  <a:pt x="2448" y="2950"/>
                </a:lnTo>
                <a:cubicBezTo>
                  <a:pt x="2421" y="2950"/>
                  <a:pt x="2398" y="2928"/>
                  <a:pt x="2398" y="2900"/>
                </a:cubicBezTo>
                <a:cubicBezTo>
                  <a:pt x="2398" y="2873"/>
                  <a:pt x="2421" y="2850"/>
                  <a:pt x="2448" y="2850"/>
                </a:cubicBezTo>
                <a:close/>
                <a:moveTo>
                  <a:pt x="2648" y="2850"/>
                </a:moveTo>
                <a:lnTo>
                  <a:pt x="2648" y="2850"/>
                </a:lnTo>
                <a:cubicBezTo>
                  <a:pt x="2676" y="2850"/>
                  <a:pt x="2698" y="2873"/>
                  <a:pt x="2698" y="2900"/>
                </a:cubicBezTo>
                <a:cubicBezTo>
                  <a:pt x="2698" y="2928"/>
                  <a:pt x="2676" y="2950"/>
                  <a:pt x="2648" y="2950"/>
                </a:cubicBezTo>
                <a:lnTo>
                  <a:pt x="2648" y="2950"/>
                </a:lnTo>
                <a:cubicBezTo>
                  <a:pt x="2621" y="2950"/>
                  <a:pt x="2598" y="2928"/>
                  <a:pt x="2598" y="2900"/>
                </a:cubicBezTo>
                <a:cubicBezTo>
                  <a:pt x="2598" y="2873"/>
                  <a:pt x="2621" y="2850"/>
                  <a:pt x="2648" y="2850"/>
                </a:cubicBezTo>
                <a:close/>
                <a:moveTo>
                  <a:pt x="2848" y="2850"/>
                </a:moveTo>
                <a:lnTo>
                  <a:pt x="2848" y="2850"/>
                </a:lnTo>
                <a:cubicBezTo>
                  <a:pt x="2876" y="2850"/>
                  <a:pt x="2898" y="2873"/>
                  <a:pt x="2898" y="2900"/>
                </a:cubicBezTo>
                <a:cubicBezTo>
                  <a:pt x="2898" y="2928"/>
                  <a:pt x="2876" y="2950"/>
                  <a:pt x="2848" y="2950"/>
                </a:cubicBezTo>
                <a:lnTo>
                  <a:pt x="2848" y="2950"/>
                </a:lnTo>
                <a:cubicBezTo>
                  <a:pt x="2821" y="2950"/>
                  <a:pt x="2798" y="2928"/>
                  <a:pt x="2798" y="2900"/>
                </a:cubicBezTo>
                <a:cubicBezTo>
                  <a:pt x="2798" y="2873"/>
                  <a:pt x="2821" y="2850"/>
                  <a:pt x="2848" y="2850"/>
                </a:cubicBezTo>
                <a:close/>
                <a:moveTo>
                  <a:pt x="3048" y="2850"/>
                </a:moveTo>
                <a:lnTo>
                  <a:pt x="3049" y="2850"/>
                </a:lnTo>
                <a:cubicBezTo>
                  <a:pt x="3076" y="2850"/>
                  <a:pt x="3099" y="2873"/>
                  <a:pt x="3099" y="2900"/>
                </a:cubicBezTo>
                <a:cubicBezTo>
                  <a:pt x="3099" y="2928"/>
                  <a:pt x="3076" y="2950"/>
                  <a:pt x="3049" y="2950"/>
                </a:cubicBezTo>
                <a:lnTo>
                  <a:pt x="3048" y="2950"/>
                </a:lnTo>
                <a:cubicBezTo>
                  <a:pt x="3021" y="2950"/>
                  <a:pt x="2998" y="2928"/>
                  <a:pt x="2998" y="2900"/>
                </a:cubicBezTo>
                <a:cubicBezTo>
                  <a:pt x="2998" y="2873"/>
                  <a:pt x="3021" y="2850"/>
                  <a:pt x="3048" y="2850"/>
                </a:cubicBezTo>
                <a:close/>
                <a:moveTo>
                  <a:pt x="3249" y="2850"/>
                </a:moveTo>
                <a:lnTo>
                  <a:pt x="3249" y="2850"/>
                </a:lnTo>
                <a:cubicBezTo>
                  <a:pt x="3276" y="2850"/>
                  <a:pt x="3299" y="2873"/>
                  <a:pt x="3299" y="2900"/>
                </a:cubicBezTo>
                <a:cubicBezTo>
                  <a:pt x="3299" y="2928"/>
                  <a:pt x="3276" y="2950"/>
                  <a:pt x="3249" y="2950"/>
                </a:cubicBezTo>
                <a:lnTo>
                  <a:pt x="3249" y="2950"/>
                </a:lnTo>
                <a:cubicBezTo>
                  <a:pt x="3221" y="2950"/>
                  <a:pt x="3199" y="2928"/>
                  <a:pt x="3199" y="2900"/>
                </a:cubicBezTo>
                <a:cubicBezTo>
                  <a:pt x="3199" y="2873"/>
                  <a:pt x="3221" y="2850"/>
                  <a:pt x="3249" y="2850"/>
                </a:cubicBezTo>
                <a:close/>
                <a:moveTo>
                  <a:pt x="3449" y="2850"/>
                </a:moveTo>
                <a:lnTo>
                  <a:pt x="3449" y="2850"/>
                </a:lnTo>
                <a:cubicBezTo>
                  <a:pt x="3476" y="2850"/>
                  <a:pt x="3499" y="2873"/>
                  <a:pt x="3499" y="2900"/>
                </a:cubicBezTo>
                <a:cubicBezTo>
                  <a:pt x="3499" y="2928"/>
                  <a:pt x="3476" y="2950"/>
                  <a:pt x="3449" y="2950"/>
                </a:cubicBezTo>
                <a:lnTo>
                  <a:pt x="3449" y="2950"/>
                </a:lnTo>
                <a:cubicBezTo>
                  <a:pt x="3421" y="2950"/>
                  <a:pt x="3399" y="2928"/>
                  <a:pt x="3399" y="2900"/>
                </a:cubicBezTo>
                <a:cubicBezTo>
                  <a:pt x="3399" y="2873"/>
                  <a:pt x="3421" y="2850"/>
                  <a:pt x="3449" y="2850"/>
                </a:cubicBezTo>
                <a:close/>
                <a:moveTo>
                  <a:pt x="3649" y="2850"/>
                </a:moveTo>
                <a:lnTo>
                  <a:pt x="3649" y="2850"/>
                </a:lnTo>
                <a:cubicBezTo>
                  <a:pt x="3676" y="2850"/>
                  <a:pt x="3699" y="2873"/>
                  <a:pt x="3699" y="2900"/>
                </a:cubicBezTo>
                <a:cubicBezTo>
                  <a:pt x="3699" y="2928"/>
                  <a:pt x="3676" y="2950"/>
                  <a:pt x="3649" y="2950"/>
                </a:cubicBezTo>
                <a:lnTo>
                  <a:pt x="3649" y="2950"/>
                </a:lnTo>
                <a:cubicBezTo>
                  <a:pt x="3621" y="2950"/>
                  <a:pt x="3599" y="2928"/>
                  <a:pt x="3599" y="2900"/>
                </a:cubicBezTo>
                <a:cubicBezTo>
                  <a:pt x="3599" y="2873"/>
                  <a:pt x="3621" y="2850"/>
                  <a:pt x="3649" y="2850"/>
                </a:cubicBezTo>
                <a:close/>
                <a:moveTo>
                  <a:pt x="3849" y="2850"/>
                </a:moveTo>
                <a:lnTo>
                  <a:pt x="3849" y="2850"/>
                </a:lnTo>
                <a:cubicBezTo>
                  <a:pt x="3877" y="2850"/>
                  <a:pt x="3899" y="2873"/>
                  <a:pt x="3899" y="2900"/>
                </a:cubicBezTo>
                <a:cubicBezTo>
                  <a:pt x="3899" y="2928"/>
                  <a:pt x="3877" y="2950"/>
                  <a:pt x="3849" y="2950"/>
                </a:cubicBezTo>
                <a:lnTo>
                  <a:pt x="3849" y="2950"/>
                </a:lnTo>
                <a:cubicBezTo>
                  <a:pt x="3821" y="2950"/>
                  <a:pt x="3799" y="2928"/>
                  <a:pt x="3799" y="2900"/>
                </a:cubicBezTo>
                <a:cubicBezTo>
                  <a:pt x="3799" y="2873"/>
                  <a:pt x="3821" y="2850"/>
                  <a:pt x="3849" y="2850"/>
                </a:cubicBezTo>
                <a:close/>
                <a:moveTo>
                  <a:pt x="4049" y="2850"/>
                </a:moveTo>
                <a:lnTo>
                  <a:pt x="4049" y="2850"/>
                </a:lnTo>
                <a:cubicBezTo>
                  <a:pt x="4077" y="2850"/>
                  <a:pt x="4099" y="2873"/>
                  <a:pt x="4099" y="2900"/>
                </a:cubicBezTo>
                <a:cubicBezTo>
                  <a:pt x="4099" y="2928"/>
                  <a:pt x="4077" y="2950"/>
                  <a:pt x="4049" y="2950"/>
                </a:cubicBezTo>
                <a:lnTo>
                  <a:pt x="4049" y="2950"/>
                </a:lnTo>
                <a:cubicBezTo>
                  <a:pt x="4021" y="2950"/>
                  <a:pt x="3999" y="2928"/>
                  <a:pt x="3999" y="2900"/>
                </a:cubicBezTo>
                <a:cubicBezTo>
                  <a:pt x="3999" y="2873"/>
                  <a:pt x="4021" y="2850"/>
                  <a:pt x="4049" y="2850"/>
                </a:cubicBezTo>
                <a:close/>
                <a:moveTo>
                  <a:pt x="4249" y="2850"/>
                </a:moveTo>
                <a:lnTo>
                  <a:pt x="4249" y="2850"/>
                </a:lnTo>
                <a:cubicBezTo>
                  <a:pt x="4277" y="2850"/>
                  <a:pt x="4299" y="2873"/>
                  <a:pt x="4299" y="2900"/>
                </a:cubicBezTo>
                <a:cubicBezTo>
                  <a:pt x="4299" y="2928"/>
                  <a:pt x="4277" y="2950"/>
                  <a:pt x="4249" y="2950"/>
                </a:cubicBezTo>
                <a:lnTo>
                  <a:pt x="4249" y="2950"/>
                </a:lnTo>
                <a:cubicBezTo>
                  <a:pt x="4221" y="2950"/>
                  <a:pt x="4199" y="2928"/>
                  <a:pt x="4199" y="2900"/>
                </a:cubicBezTo>
                <a:cubicBezTo>
                  <a:pt x="4199" y="2873"/>
                  <a:pt x="4221" y="2850"/>
                  <a:pt x="4249" y="2850"/>
                </a:cubicBezTo>
                <a:close/>
                <a:moveTo>
                  <a:pt x="4449" y="2850"/>
                </a:moveTo>
                <a:lnTo>
                  <a:pt x="4449" y="2850"/>
                </a:lnTo>
                <a:cubicBezTo>
                  <a:pt x="4477" y="2850"/>
                  <a:pt x="4499" y="2873"/>
                  <a:pt x="4499" y="2900"/>
                </a:cubicBezTo>
                <a:cubicBezTo>
                  <a:pt x="4499" y="2928"/>
                  <a:pt x="4477" y="2950"/>
                  <a:pt x="4449" y="2950"/>
                </a:cubicBezTo>
                <a:lnTo>
                  <a:pt x="4449" y="2950"/>
                </a:lnTo>
                <a:cubicBezTo>
                  <a:pt x="4422" y="2950"/>
                  <a:pt x="4399" y="2928"/>
                  <a:pt x="4399" y="2900"/>
                </a:cubicBezTo>
                <a:cubicBezTo>
                  <a:pt x="4399" y="2873"/>
                  <a:pt x="4422" y="2850"/>
                  <a:pt x="4449" y="2850"/>
                </a:cubicBezTo>
                <a:close/>
                <a:moveTo>
                  <a:pt x="4649" y="2850"/>
                </a:moveTo>
                <a:lnTo>
                  <a:pt x="4649" y="2850"/>
                </a:lnTo>
                <a:cubicBezTo>
                  <a:pt x="4677" y="2850"/>
                  <a:pt x="4699" y="2873"/>
                  <a:pt x="4699" y="2900"/>
                </a:cubicBezTo>
                <a:cubicBezTo>
                  <a:pt x="4699" y="2928"/>
                  <a:pt x="4677" y="2950"/>
                  <a:pt x="4649" y="2950"/>
                </a:cubicBezTo>
                <a:lnTo>
                  <a:pt x="4649" y="2950"/>
                </a:lnTo>
                <a:cubicBezTo>
                  <a:pt x="4622" y="2950"/>
                  <a:pt x="4599" y="2928"/>
                  <a:pt x="4599" y="2900"/>
                </a:cubicBezTo>
                <a:cubicBezTo>
                  <a:pt x="4599" y="2873"/>
                  <a:pt x="4622" y="2850"/>
                  <a:pt x="4649" y="2850"/>
                </a:cubicBezTo>
                <a:close/>
                <a:moveTo>
                  <a:pt x="4849" y="2850"/>
                </a:moveTo>
                <a:lnTo>
                  <a:pt x="4849" y="2850"/>
                </a:lnTo>
                <a:cubicBezTo>
                  <a:pt x="4877" y="2850"/>
                  <a:pt x="4899" y="2873"/>
                  <a:pt x="4899" y="2900"/>
                </a:cubicBezTo>
                <a:cubicBezTo>
                  <a:pt x="4899" y="2928"/>
                  <a:pt x="4877" y="2950"/>
                  <a:pt x="4849" y="2950"/>
                </a:cubicBezTo>
                <a:lnTo>
                  <a:pt x="4849" y="2950"/>
                </a:lnTo>
                <a:cubicBezTo>
                  <a:pt x="4822" y="2950"/>
                  <a:pt x="4799" y="2928"/>
                  <a:pt x="4799" y="2900"/>
                </a:cubicBezTo>
                <a:cubicBezTo>
                  <a:pt x="4799" y="2873"/>
                  <a:pt x="4822" y="2850"/>
                  <a:pt x="4849" y="2850"/>
                </a:cubicBezTo>
                <a:close/>
                <a:moveTo>
                  <a:pt x="5049" y="2850"/>
                </a:moveTo>
                <a:lnTo>
                  <a:pt x="5050" y="2850"/>
                </a:lnTo>
                <a:cubicBezTo>
                  <a:pt x="5077" y="2850"/>
                  <a:pt x="5100" y="2873"/>
                  <a:pt x="5100" y="2900"/>
                </a:cubicBezTo>
                <a:cubicBezTo>
                  <a:pt x="5100" y="2928"/>
                  <a:pt x="5077" y="2950"/>
                  <a:pt x="5050" y="2950"/>
                </a:cubicBezTo>
                <a:lnTo>
                  <a:pt x="5049" y="2950"/>
                </a:lnTo>
                <a:cubicBezTo>
                  <a:pt x="5022" y="2950"/>
                  <a:pt x="4999" y="2928"/>
                  <a:pt x="4999" y="2900"/>
                </a:cubicBezTo>
                <a:cubicBezTo>
                  <a:pt x="4999" y="2873"/>
                  <a:pt x="5022" y="2850"/>
                  <a:pt x="5049" y="2850"/>
                </a:cubicBezTo>
                <a:close/>
                <a:moveTo>
                  <a:pt x="5250" y="2850"/>
                </a:moveTo>
                <a:lnTo>
                  <a:pt x="5250" y="2850"/>
                </a:lnTo>
                <a:cubicBezTo>
                  <a:pt x="5277" y="2850"/>
                  <a:pt x="5300" y="2873"/>
                  <a:pt x="5300" y="2900"/>
                </a:cubicBezTo>
                <a:cubicBezTo>
                  <a:pt x="5300" y="2928"/>
                  <a:pt x="5277" y="2950"/>
                  <a:pt x="5250" y="2950"/>
                </a:cubicBezTo>
                <a:lnTo>
                  <a:pt x="5250" y="2950"/>
                </a:lnTo>
                <a:cubicBezTo>
                  <a:pt x="5222" y="2950"/>
                  <a:pt x="5200" y="2928"/>
                  <a:pt x="5200" y="2900"/>
                </a:cubicBezTo>
                <a:cubicBezTo>
                  <a:pt x="5200" y="2873"/>
                  <a:pt x="5222" y="2850"/>
                  <a:pt x="5250" y="2850"/>
                </a:cubicBezTo>
                <a:close/>
                <a:moveTo>
                  <a:pt x="5450" y="2850"/>
                </a:moveTo>
                <a:lnTo>
                  <a:pt x="5450" y="2850"/>
                </a:lnTo>
                <a:cubicBezTo>
                  <a:pt x="5477" y="2850"/>
                  <a:pt x="5500" y="2873"/>
                  <a:pt x="5500" y="2900"/>
                </a:cubicBezTo>
                <a:cubicBezTo>
                  <a:pt x="5500" y="2928"/>
                  <a:pt x="5477" y="2950"/>
                  <a:pt x="5450" y="2950"/>
                </a:cubicBezTo>
                <a:lnTo>
                  <a:pt x="5450" y="2950"/>
                </a:lnTo>
                <a:cubicBezTo>
                  <a:pt x="5422" y="2950"/>
                  <a:pt x="5400" y="2928"/>
                  <a:pt x="5400" y="2900"/>
                </a:cubicBezTo>
                <a:cubicBezTo>
                  <a:pt x="5400" y="2873"/>
                  <a:pt x="5422" y="2850"/>
                  <a:pt x="5450" y="2850"/>
                </a:cubicBezTo>
                <a:close/>
                <a:moveTo>
                  <a:pt x="5650" y="2850"/>
                </a:moveTo>
                <a:lnTo>
                  <a:pt x="5650" y="2850"/>
                </a:lnTo>
                <a:cubicBezTo>
                  <a:pt x="5677" y="2850"/>
                  <a:pt x="5700" y="2873"/>
                  <a:pt x="5700" y="2900"/>
                </a:cubicBezTo>
                <a:cubicBezTo>
                  <a:pt x="5700" y="2928"/>
                  <a:pt x="5677" y="2950"/>
                  <a:pt x="5650" y="2950"/>
                </a:cubicBezTo>
                <a:lnTo>
                  <a:pt x="5650" y="2950"/>
                </a:lnTo>
                <a:cubicBezTo>
                  <a:pt x="5622" y="2950"/>
                  <a:pt x="5600" y="2928"/>
                  <a:pt x="5600" y="2900"/>
                </a:cubicBezTo>
                <a:cubicBezTo>
                  <a:pt x="5600" y="2873"/>
                  <a:pt x="5622" y="2850"/>
                  <a:pt x="5650" y="2850"/>
                </a:cubicBezTo>
                <a:close/>
                <a:moveTo>
                  <a:pt x="5850" y="2850"/>
                </a:moveTo>
                <a:lnTo>
                  <a:pt x="5850" y="2850"/>
                </a:lnTo>
                <a:cubicBezTo>
                  <a:pt x="5878" y="2850"/>
                  <a:pt x="5900" y="2873"/>
                  <a:pt x="5900" y="2900"/>
                </a:cubicBezTo>
                <a:cubicBezTo>
                  <a:pt x="5900" y="2928"/>
                  <a:pt x="5878" y="2950"/>
                  <a:pt x="5850" y="2950"/>
                </a:cubicBezTo>
                <a:lnTo>
                  <a:pt x="5850" y="2950"/>
                </a:lnTo>
                <a:cubicBezTo>
                  <a:pt x="5822" y="2950"/>
                  <a:pt x="5800" y="2928"/>
                  <a:pt x="5800" y="2900"/>
                </a:cubicBezTo>
                <a:cubicBezTo>
                  <a:pt x="5800" y="2873"/>
                  <a:pt x="5822" y="2850"/>
                  <a:pt x="5850" y="2850"/>
                </a:cubicBezTo>
                <a:close/>
                <a:moveTo>
                  <a:pt x="6050" y="2850"/>
                </a:moveTo>
                <a:lnTo>
                  <a:pt x="6050" y="2850"/>
                </a:lnTo>
                <a:cubicBezTo>
                  <a:pt x="6078" y="2850"/>
                  <a:pt x="6100" y="2873"/>
                  <a:pt x="6100" y="2900"/>
                </a:cubicBezTo>
                <a:cubicBezTo>
                  <a:pt x="6100" y="2928"/>
                  <a:pt x="6078" y="2950"/>
                  <a:pt x="6050" y="2950"/>
                </a:cubicBezTo>
                <a:lnTo>
                  <a:pt x="6050" y="2950"/>
                </a:lnTo>
                <a:cubicBezTo>
                  <a:pt x="6022" y="2950"/>
                  <a:pt x="6000" y="2928"/>
                  <a:pt x="6000" y="2900"/>
                </a:cubicBezTo>
                <a:cubicBezTo>
                  <a:pt x="6000" y="2873"/>
                  <a:pt x="6022" y="2850"/>
                  <a:pt x="6050" y="2850"/>
                </a:cubicBezTo>
                <a:close/>
                <a:moveTo>
                  <a:pt x="6250" y="2850"/>
                </a:moveTo>
                <a:lnTo>
                  <a:pt x="6250" y="2850"/>
                </a:lnTo>
                <a:cubicBezTo>
                  <a:pt x="6278" y="2850"/>
                  <a:pt x="6300" y="2873"/>
                  <a:pt x="6300" y="2900"/>
                </a:cubicBezTo>
                <a:cubicBezTo>
                  <a:pt x="6300" y="2928"/>
                  <a:pt x="6278" y="2950"/>
                  <a:pt x="6250" y="2950"/>
                </a:cubicBezTo>
                <a:lnTo>
                  <a:pt x="6250" y="2950"/>
                </a:lnTo>
                <a:cubicBezTo>
                  <a:pt x="6222" y="2950"/>
                  <a:pt x="6200" y="2928"/>
                  <a:pt x="6200" y="2900"/>
                </a:cubicBezTo>
                <a:cubicBezTo>
                  <a:pt x="6200" y="2873"/>
                  <a:pt x="6222" y="2850"/>
                  <a:pt x="6250" y="2850"/>
                </a:cubicBezTo>
                <a:close/>
                <a:moveTo>
                  <a:pt x="6450" y="2850"/>
                </a:moveTo>
                <a:lnTo>
                  <a:pt x="6450" y="2850"/>
                </a:lnTo>
                <a:cubicBezTo>
                  <a:pt x="6478" y="2850"/>
                  <a:pt x="6500" y="2873"/>
                  <a:pt x="6500" y="2900"/>
                </a:cubicBezTo>
                <a:cubicBezTo>
                  <a:pt x="6500" y="2928"/>
                  <a:pt x="6478" y="2950"/>
                  <a:pt x="6450" y="2950"/>
                </a:cubicBezTo>
                <a:lnTo>
                  <a:pt x="6450" y="2950"/>
                </a:lnTo>
                <a:cubicBezTo>
                  <a:pt x="6423" y="2950"/>
                  <a:pt x="6400" y="2928"/>
                  <a:pt x="6400" y="2900"/>
                </a:cubicBezTo>
                <a:cubicBezTo>
                  <a:pt x="6400" y="2873"/>
                  <a:pt x="6423" y="2850"/>
                  <a:pt x="6450" y="2850"/>
                </a:cubicBezTo>
                <a:close/>
                <a:moveTo>
                  <a:pt x="6650" y="2850"/>
                </a:moveTo>
                <a:lnTo>
                  <a:pt x="6650" y="2850"/>
                </a:lnTo>
                <a:cubicBezTo>
                  <a:pt x="6678" y="2850"/>
                  <a:pt x="6700" y="2873"/>
                  <a:pt x="6700" y="2900"/>
                </a:cubicBezTo>
                <a:cubicBezTo>
                  <a:pt x="6700" y="2928"/>
                  <a:pt x="6678" y="2950"/>
                  <a:pt x="6650" y="2950"/>
                </a:cubicBezTo>
                <a:lnTo>
                  <a:pt x="6650" y="2950"/>
                </a:lnTo>
                <a:cubicBezTo>
                  <a:pt x="6623" y="2950"/>
                  <a:pt x="6600" y="2928"/>
                  <a:pt x="6600" y="2900"/>
                </a:cubicBezTo>
                <a:cubicBezTo>
                  <a:pt x="6600" y="2873"/>
                  <a:pt x="6623" y="2850"/>
                  <a:pt x="6650" y="2850"/>
                </a:cubicBezTo>
                <a:close/>
                <a:moveTo>
                  <a:pt x="6850" y="2850"/>
                </a:moveTo>
                <a:lnTo>
                  <a:pt x="6850" y="2850"/>
                </a:lnTo>
                <a:cubicBezTo>
                  <a:pt x="6878" y="2850"/>
                  <a:pt x="6900" y="2873"/>
                  <a:pt x="6900" y="2900"/>
                </a:cubicBezTo>
                <a:cubicBezTo>
                  <a:pt x="6900" y="2928"/>
                  <a:pt x="6878" y="2950"/>
                  <a:pt x="6850" y="2950"/>
                </a:cubicBezTo>
                <a:lnTo>
                  <a:pt x="6850" y="2950"/>
                </a:lnTo>
                <a:cubicBezTo>
                  <a:pt x="6823" y="2950"/>
                  <a:pt x="6800" y="2928"/>
                  <a:pt x="6800" y="2900"/>
                </a:cubicBezTo>
                <a:cubicBezTo>
                  <a:pt x="6800" y="2873"/>
                  <a:pt x="6823" y="2850"/>
                  <a:pt x="6850" y="2850"/>
                </a:cubicBezTo>
                <a:close/>
                <a:moveTo>
                  <a:pt x="7050" y="2850"/>
                </a:moveTo>
                <a:lnTo>
                  <a:pt x="7051" y="2850"/>
                </a:lnTo>
                <a:cubicBezTo>
                  <a:pt x="7078" y="2850"/>
                  <a:pt x="7101" y="2873"/>
                  <a:pt x="7101" y="2900"/>
                </a:cubicBezTo>
                <a:cubicBezTo>
                  <a:pt x="7101" y="2928"/>
                  <a:pt x="7078" y="2950"/>
                  <a:pt x="7051" y="2950"/>
                </a:cubicBezTo>
                <a:lnTo>
                  <a:pt x="7050" y="2950"/>
                </a:lnTo>
                <a:cubicBezTo>
                  <a:pt x="7023" y="2950"/>
                  <a:pt x="7000" y="2928"/>
                  <a:pt x="7000" y="2900"/>
                </a:cubicBezTo>
                <a:cubicBezTo>
                  <a:pt x="7000" y="2873"/>
                  <a:pt x="7023" y="2850"/>
                  <a:pt x="7050" y="2850"/>
                </a:cubicBezTo>
                <a:close/>
                <a:moveTo>
                  <a:pt x="7251" y="2850"/>
                </a:moveTo>
                <a:lnTo>
                  <a:pt x="7251" y="2850"/>
                </a:lnTo>
                <a:cubicBezTo>
                  <a:pt x="7278" y="2850"/>
                  <a:pt x="7301" y="2873"/>
                  <a:pt x="7301" y="2900"/>
                </a:cubicBezTo>
                <a:cubicBezTo>
                  <a:pt x="7301" y="2928"/>
                  <a:pt x="7278" y="2950"/>
                  <a:pt x="7251" y="2950"/>
                </a:cubicBezTo>
                <a:lnTo>
                  <a:pt x="7251" y="2950"/>
                </a:lnTo>
                <a:cubicBezTo>
                  <a:pt x="7223" y="2950"/>
                  <a:pt x="7201" y="2928"/>
                  <a:pt x="7201" y="2900"/>
                </a:cubicBezTo>
                <a:cubicBezTo>
                  <a:pt x="7201" y="2873"/>
                  <a:pt x="7223" y="2850"/>
                  <a:pt x="7251" y="2850"/>
                </a:cubicBezTo>
                <a:close/>
                <a:moveTo>
                  <a:pt x="7435" y="2833"/>
                </a:moveTo>
                <a:lnTo>
                  <a:pt x="7435" y="2833"/>
                </a:lnTo>
                <a:cubicBezTo>
                  <a:pt x="7462" y="2826"/>
                  <a:pt x="7489" y="2841"/>
                  <a:pt x="7497" y="2868"/>
                </a:cubicBezTo>
                <a:cubicBezTo>
                  <a:pt x="7505" y="2894"/>
                  <a:pt x="7489" y="2922"/>
                  <a:pt x="7463" y="2930"/>
                </a:cubicBezTo>
                <a:lnTo>
                  <a:pt x="7463" y="2930"/>
                </a:lnTo>
                <a:cubicBezTo>
                  <a:pt x="7436" y="2937"/>
                  <a:pt x="7408" y="2922"/>
                  <a:pt x="7401" y="2895"/>
                </a:cubicBezTo>
                <a:cubicBezTo>
                  <a:pt x="7393" y="2869"/>
                  <a:pt x="7409" y="2841"/>
                  <a:pt x="7435" y="2833"/>
                </a:cubicBezTo>
                <a:close/>
                <a:moveTo>
                  <a:pt x="7590" y="2751"/>
                </a:moveTo>
                <a:lnTo>
                  <a:pt x="7590" y="2751"/>
                </a:lnTo>
                <a:cubicBezTo>
                  <a:pt x="7610" y="2732"/>
                  <a:pt x="7642" y="2733"/>
                  <a:pt x="7661" y="2754"/>
                </a:cubicBezTo>
                <a:cubicBezTo>
                  <a:pt x="7679" y="2774"/>
                  <a:pt x="7678" y="2806"/>
                  <a:pt x="7658" y="2824"/>
                </a:cubicBezTo>
                <a:lnTo>
                  <a:pt x="7658" y="2824"/>
                </a:lnTo>
                <a:cubicBezTo>
                  <a:pt x="7637" y="2843"/>
                  <a:pt x="7606" y="2842"/>
                  <a:pt x="7587" y="2821"/>
                </a:cubicBezTo>
                <a:cubicBezTo>
                  <a:pt x="7568" y="2801"/>
                  <a:pt x="7570" y="2770"/>
                  <a:pt x="7590" y="2751"/>
                </a:cubicBezTo>
                <a:close/>
                <a:moveTo>
                  <a:pt x="7700" y="2609"/>
                </a:moveTo>
                <a:lnTo>
                  <a:pt x="7700" y="2609"/>
                </a:lnTo>
                <a:cubicBezTo>
                  <a:pt x="7711" y="2584"/>
                  <a:pt x="7741" y="2573"/>
                  <a:pt x="7766" y="2585"/>
                </a:cubicBezTo>
                <a:cubicBezTo>
                  <a:pt x="7791" y="2597"/>
                  <a:pt x="7802" y="2626"/>
                  <a:pt x="7790" y="2651"/>
                </a:cubicBezTo>
                <a:lnTo>
                  <a:pt x="7790" y="2652"/>
                </a:lnTo>
                <a:cubicBezTo>
                  <a:pt x="7778" y="2677"/>
                  <a:pt x="7749" y="2687"/>
                  <a:pt x="7724" y="2676"/>
                </a:cubicBezTo>
                <a:cubicBezTo>
                  <a:pt x="7699" y="2664"/>
                  <a:pt x="7688" y="2634"/>
                  <a:pt x="7700" y="2609"/>
                </a:cubicBezTo>
                <a:close/>
                <a:moveTo>
                  <a:pt x="7741" y="2435"/>
                </a:moveTo>
                <a:lnTo>
                  <a:pt x="7741" y="2435"/>
                </a:lnTo>
                <a:cubicBezTo>
                  <a:pt x="7742" y="2408"/>
                  <a:pt x="7766" y="2386"/>
                  <a:pt x="7793" y="2387"/>
                </a:cubicBezTo>
                <a:cubicBezTo>
                  <a:pt x="7821" y="2388"/>
                  <a:pt x="7842" y="2412"/>
                  <a:pt x="7841" y="2439"/>
                </a:cubicBezTo>
                <a:lnTo>
                  <a:pt x="7841" y="2439"/>
                </a:lnTo>
                <a:cubicBezTo>
                  <a:pt x="7840" y="2467"/>
                  <a:pt x="7817" y="2488"/>
                  <a:pt x="7789" y="2487"/>
                </a:cubicBezTo>
                <a:cubicBezTo>
                  <a:pt x="7762" y="2486"/>
                  <a:pt x="7740" y="2463"/>
                  <a:pt x="7741" y="2435"/>
                </a:cubicBezTo>
                <a:close/>
                <a:moveTo>
                  <a:pt x="7742" y="2237"/>
                </a:moveTo>
                <a:lnTo>
                  <a:pt x="7742" y="2237"/>
                </a:lnTo>
                <a:cubicBezTo>
                  <a:pt x="7742" y="2210"/>
                  <a:pt x="7764" y="2187"/>
                  <a:pt x="7792" y="2187"/>
                </a:cubicBezTo>
                <a:cubicBezTo>
                  <a:pt x="7820" y="2187"/>
                  <a:pt x="7842" y="2210"/>
                  <a:pt x="7842" y="2237"/>
                </a:cubicBezTo>
                <a:lnTo>
                  <a:pt x="7842" y="2237"/>
                </a:lnTo>
                <a:cubicBezTo>
                  <a:pt x="7842" y="2265"/>
                  <a:pt x="7820" y="2287"/>
                  <a:pt x="7792" y="2287"/>
                </a:cubicBezTo>
                <a:cubicBezTo>
                  <a:pt x="7764" y="2287"/>
                  <a:pt x="7742" y="2265"/>
                  <a:pt x="7742" y="2237"/>
                </a:cubicBezTo>
                <a:close/>
                <a:moveTo>
                  <a:pt x="7742" y="2037"/>
                </a:moveTo>
                <a:lnTo>
                  <a:pt x="7742" y="2037"/>
                </a:lnTo>
                <a:cubicBezTo>
                  <a:pt x="7742" y="2009"/>
                  <a:pt x="7764" y="1987"/>
                  <a:pt x="7792" y="1987"/>
                </a:cubicBezTo>
                <a:cubicBezTo>
                  <a:pt x="7820" y="1987"/>
                  <a:pt x="7842" y="2009"/>
                  <a:pt x="7842" y="2037"/>
                </a:cubicBezTo>
                <a:lnTo>
                  <a:pt x="7842" y="2037"/>
                </a:lnTo>
                <a:cubicBezTo>
                  <a:pt x="7842" y="2065"/>
                  <a:pt x="7820" y="2087"/>
                  <a:pt x="7792" y="2087"/>
                </a:cubicBezTo>
                <a:cubicBezTo>
                  <a:pt x="7764" y="2087"/>
                  <a:pt x="7742" y="2065"/>
                  <a:pt x="7742" y="2037"/>
                </a:cubicBezTo>
                <a:close/>
                <a:moveTo>
                  <a:pt x="7742" y="1837"/>
                </a:moveTo>
                <a:lnTo>
                  <a:pt x="7742" y="1837"/>
                </a:lnTo>
                <a:cubicBezTo>
                  <a:pt x="7742" y="1809"/>
                  <a:pt x="7764" y="1787"/>
                  <a:pt x="7792" y="1787"/>
                </a:cubicBezTo>
                <a:cubicBezTo>
                  <a:pt x="7820" y="1787"/>
                  <a:pt x="7842" y="1809"/>
                  <a:pt x="7842" y="1837"/>
                </a:cubicBezTo>
                <a:lnTo>
                  <a:pt x="7842" y="1837"/>
                </a:lnTo>
                <a:cubicBezTo>
                  <a:pt x="7842" y="1865"/>
                  <a:pt x="7820" y="1887"/>
                  <a:pt x="7792" y="1887"/>
                </a:cubicBezTo>
                <a:cubicBezTo>
                  <a:pt x="7764" y="1887"/>
                  <a:pt x="7742" y="1865"/>
                  <a:pt x="7742" y="1837"/>
                </a:cubicBezTo>
                <a:close/>
                <a:moveTo>
                  <a:pt x="7742" y="1637"/>
                </a:moveTo>
                <a:lnTo>
                  <a:pt x="7742" y="1637"/>
                </a:lnTo>
                <a:cubicBezTo>
                  <a:pt x="7742" y="1609"/>
                  <a:pt x="7764" y="1587"/>
                  <a:pt x="7792" y="1587"/>
                </a:cubicBezTo>
                <a:cubicBezTo>
                  <a:pt x="7820" y="1587"/>
                  <a:pt x="7842" y="1609"/>
                  <a:pt x="7842" y="1637"/>
                </a:cubicBezTo>
                <a:lnTo>
                  <a:pt x="7842" y="1637"/>
                </a:lnTo>
                <a:cubicBezTo>
                  <a:pt x="7842" y="1665"/>
                  <a:pt x="7820" y="1687"/>
                  <a:pt x="7792" y="1687"/>
                </a:cubicBezTo>
                <a:cubicBezTo>
                  <a:pt x="7764" y="1687"/>
                  <a:pt x="7742" y="1665"/>
                  <a:pt x="7742" y="1637"/>
                </a:cubicBezTo>
                <a:close/>
                <a:moveTo>
                  <a:pt x="7742" y="1437"/>
                </a:moveTo>
                <a:lnTo>
                  <a:pt x="7742" y="1437"/>
                </a:lnTo>
                <a:cubicBezTo>
                  <a:pt x="7742" y="1409"/>
                  <a:pt x="7764" y="1387"/>
                  <a:pt x="7792" y="1387"/>
                </a:cubicBezTo>
                <a:cubicBezTo>
                  <a:pt x="7820" y="1387"/>
                  <a:pt x="7842" y="1409"/>
                  <a:pt x="7842" y="1437"/>
                </a:cubicBezTo>
                <a:lnTo>
                  <a:pt x="7842" y="1437"/>
                </a:lnTo>
                <a:cubicBezTo>
                  <a:pt x="7842" y="1464"/>
                  <a:pt x="7820" y="1487"/>
                  <a:pt x="7792" y="1487"/>
                </a:cubicBezTo>
                <a:cubicBezTo>
                  <a:pt x="7764" y="1487"/>
                  <a:pt x="7742" y="1464"/>
                  <a:pt x="7742" y="1437"/>
                </a:cubicBezTo>
                <a:close/>
                <a:moveTo>
                  <a:pt x="7742" y="1237"/>
                </a:moveTo>
                <a:lnTo>
                  <a:pt x="7742" y="1237"/>
                </a:lnTo>
                <a:cubicBezTo>
                  <a:pt x="7742" y="1209"/>
                  <a:pt x="7764" y="1187"/>
                  <a:pt x="7792" y="1187"/>
                </a:cubicBezTo>
                <a:cubicBezTo>
                  <a:pt x="7820" y="1187"/>
                  <a:pt x="7842" y="1209"/>
                  <a:pt x="7842" y="1237"/>
                </a:cubicBezTo>
                <a:lnTo>
                  <a:pt x="7842" y="1237"/>
                </a:lnTo>
                <a:cubicBezTo>
                  <a:pt x="7842" y="1264"/>
                  <a:pt x="7820" y="1287"/>
                  <a:pt x="7792" y="1287"/>
                </a:cubicBezTo>
                <a:cubicBezTo>
                  <a:pt x="7764" y="1287"/>
                  <a:pt x="7742" y="1264"/>
                  <a:pt x="7742" y="1237"/>
                </a:cubicBezTo>
                <a:close/>
                <a:moveTo>
                  <a:pt x="7742" y="1037"/>
                </a:moveTo>
                <a:lnTo>
                  <a:pt x="7742" y="1037"/>
                </a:lnTo>
                <a:cubicBezTo>
                  <a:pt x="7742" y="1009"/>
                  <a:pt x="7764" y="987"/>
                  <a:pt x="7792" y="987"/>
                </a:cubicBezTo>
                <a:cubicBezTo>
                  <a:pt x="7820" y="987"/>
                  <a:pt x="7842" y="1009"/>
                  <a:pt x="7842" y="1037"/>
                </a:cubicBezTo>
                <a:lnTo>
                  <a:pt x="7842" y="1037"/>
                </a:lnTo>
                <a:cubicBezTo>
                  <a:pt x="7842" y="1064"/>
                  <a:pt x="7820" y="1087"/>
                  <a:pt x="7792" y="1087"/>
                </a:cubicBezTo>
                <a:cubicBezTo>
                  <a:pt x="7764" y="1087"/>
                  <a:pt x="7742" y="1064"/>
                  <a:pt x="7742" y="1037"/>
                </a:cubicBezTo>
                <a:close/>
                <a:moveTo>
                  <a:pt x="7742" y="837"/>
                </a:moveTo>
                <a:lnTo>
                  <a:pt x="7742" y="836"/>
                </a:lnTo>
                <a:cubicBezTo>
                  <a:pt x="7742" y="809"/>
                  <a:pt x="7764" y="786"/>
                  <a:pt x="7792" y="786"/>
                </a:cubicBezTo>
                <a:cubicBezTo>
                  <a:pt x="7820" y="786"/>
                  <a:pt x="7842" y="809"/>
                  <a:pt x="7842" y="836"/>
                </a:cubicBezTo>
                <a:lnTo>
                  <a:pt x="7842" y="837"/>
                </a:lnTo>
                <a:cubicBezTo>
                  <a:pt x="7842" y="864"/>
                  <a:pt x="7820" y="887"/>
                  <a:pt x="7792" y="887"/>
                </a:cubicBezTo>
                <a:cubicBezTo>
                  <a:pt x="7764" y="887"/>
                  <a:pt x="7742" y="864"/>
                  <a:pt x="7742" y="837"/>
                </a:cubicBezTo>
                <a:close/>
                <a:moveTo>
                  <a:pt x="7742" y="636"/>
                </a:moveTo>
                <a:lnTo>
                  <a:pt x="7742" y="636"/>
                </a:lnTo>
                <a:cubicBezTo>
                  <a:pt x="7742" y="609"/>
                  <a:pt x="7764" y="586"/>
                  <a:pt x="7792" y="586"/>
                </a:cubicBezTo>
                <a:cubicBezTo>
                  <a:pt x="7820" y="586"/>
                  <a:pt x="7842" y="609"/>
                  <a:pt x="7842" y="636"/>
                </a:cubicBezTo>
                <a:lnTo>
                  <a:pt x="7842" y="636"/>
                </a:lnTo>
                <a:cubicBezTo>
                  <a:pt x="7842" y="664"/>
                  <a:pt x="7820" y="686"/>
                  <a:pt x="7792" y="686"/>
                </a:cubicBezTo>
                <a:cubicBezTo>
                  <a:pt x="7764" y="686"/>
                  <a:pt x="7742" y="664"/>
                  <a:pt x="7742" y="636"/>
                </a:cubicBezTo>
                <a:close/>
                <a:moveTo>
                  <a:pt x="7734" y="445"/>
                </a:moveTo>
                <a:lnTo>
                  <a:pt x="7734" y="445"/>
                </a:lnTo>
                <a:cubicBezTo>
                  <a:pt x="7730" y="417"/>
                  <a:pt x="7749" y="392"/>
                  <a:pt x="7776" y="387"/>
                </a:cubicBezTo>
                <a:cubicBezTo>
                  <a:pt x="7803" y="383"/>
                  <a:pt x="7829" y="402"/>
                  <a:pt x="7833" y="429"/>
                </a:cubicBezTo>
                <a:lnTo>
                  <a:pt x="7833" y="429"/>
                </a:lnTo>
                <a:cubicBezTo>
                  <a:pt x="7837" y="456"/>
                  <a:pt x="7819" y="482"/>
                  <a:pt x="7791" y="486"/>
                </a:cubicBezTo>
                <a:cubicBezTo>
                  <a:pt x="7764" y="491"/>
                  <a:pt x="7738" y="472"/>
                  <a:pt x="7734" y="445"/>
                </a:cubicBezTo>
                <a:close/>
                <a:moveTo>
                  <a:pt x="7666" y="284"/>
                </a:moveTo>
                <a:lnTo>
                  <a:pt x="7666" y="284"/>
                </a:lnTo>
                <a:cubicBezTo>
                  <a:pt x="7650" y="262"/>
                  <a:pt x="7654" y="231"/>
                  <a:pt x="7676" y="214"/>
                </a:cubicBezTo>
                <a:cubicBezTo>
                  <a:pt x="7698" y="197"/>
                  <a:pt x="7730" y="202"/>
                  <a:pt x="7746" y="224"/>
                </a:cubicBezTo>
                <a:lnTo>
                  <a:pt x="7746" y="224"/>
                </a:lnTo>
                <a:cubicBezTo>
                  <a:pt x="7763" y="246"/>
                  <a:pt x="7759" y="277"/>
                  <a:pt x="7737" y="294"/>
                </a:cubicBezTo>
                <a:cubicBezTo>
                  <a:pt x="7715" y="310"/>
                  <a:pt x="7683" y="306"/>
                  <a:pt x="7666" y="284"/>
                </a:cubicBezTo>
                <a:close/>
                <a:moveTo>
                  <a:pt x="7535" y="161"/>
                </a:moveTo>
                <a:lnTo>
                  <a:pt x="7535" y="161"/>
                </a:lnTo>
                <a:cubicBezTo>
                  <a:pt x="7511" y="147"/>
                  <a:pt x="7504" y="116"/>
                  <a:pt x="7518" y="92"/>
                </a:cubicBezTo>
                <a:cubicBezTo>
                  <a:pt x="7533" y="69"/>
                  <a:pt x="7564" y="61"/>
                  <a:pt x="7587" y="76"/>
                </a:cubicBezTo>
                <a:lnTo>
                  <a:pt x="7587" y="76"/>
                </a:lnTo>
                <a:cubicBezTo>
                  <a:pt x="7611" y="90"/>
                  <a:pt x="7618" y="121"/>
                  <a:pt x="7604" y="145"/>
                </a:cubicBezTo>
                <a:cubicBezTo>
                  <a:pt x="7589" y="168"/>
                  <a:pt x="7558" y="176"/>
                  <a:pt x="7535" y="161"/>
                </a:cubicBezTo>
                <a:close/>
                <a:moveTo>
                  <a:pt x="7366" y="104"/>
                </a:moveTo>
                <a:lnTo>
                  <a:pt x="7365" y="104"/>
                </a:lnTo>
                <a:cubicBezTo>
                  <a:pt x="7338" y="99"/>
                  <a:pt x="7320" y="74"/>
                  <a:pt x="7324" y="46"/>
                </a:cubicBezTo>
                <a:cubicBezTo>
                  <a:pt x="7328" y="19"/>
                  <a:pt x="7354" y="0"/>
                  <a:pt x="7381" y="5"/>
                </a:cubicBezTo>
                <a:lnTo>
                  <a:pt x="7381" y="5"/>
                </a:lnTo>
                <a:cubicBezTo>
                  <a:pt x="7408" y="9"/>
                  <a:pt x="7427" y="35"/>
                  <a:pt x="7423" y="62"/>
                </a:cubicBezTo>
                <a:cubicBezTo>
                  <a:pt x="7418" y="89"/>
                  <a:pt x="7393" y="108"/>
                  <a:pt x="7366" y="104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" name="Rectangle 130"/>
          <p:cNvSpPr>
            <a:spLocks noChangeArrowheads="1"/>
          </p:cNvSpPr>
          <p:nvPr/>
        </p:nvSpPr>
        <p:spPr bwMode="auto">
          <a:xfrm>
            <a:off x="4668838" y="4303713"/>
            <a:ext cx="657225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Projects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7" name="Rectangle 131"/>
          <p:cNvSpPr>
            <a:spLocks noChangeArrowheads="1"/>
          </p:cNvSpPr>
          <p:nvPr/>
        </p:nvSpPr>
        <p:spPr bwMode="auto">
          <a:xfrm>
            <a:off x="4486275" y="4454525"/>
            <a:ext cx="1025525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Administrator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9" name="Rectangle 133"/>
          <p:cNvSpPr>
            <a:spLocks noChangeArrowheads="1"/>
          </p:cNvSpPr>
          <p:nvPr/>
        </p:nvSpPr>
        <p:spPr bwMode="auto">
          <a:xfrm>
            <a:off x="7805738" y="4981575"/>
            <a:ext cx="627063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Project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0" name="Rectangle 134"/>
          <p:cNvSpPr>
            <a:spLocks noChangeArrowheads="1"/>
          </p:cNvSpPr>
          <p:nvPr/>
        </p:nvSpPr>
        <p:spPr bwMode="auto">
          <a:xfrm>
            <a:off x="7748588" y="5133975"/>
            <a:ext cx="744538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Manager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1" name="Freeform 135"/>
          <p:cNvSpPr>
            <a:spLocks noEditPoints="1"/>
          </p:cNvSpPr>
          <p:nvPr/>
        </p:nvSpPr>
        <p:spPr bwMode="auto">
          <a:xfrm>
            <a:off x="6251575" y="4211638"/>
            <a:ext cx="1579563" cy="468313"/>
          </a:xfrm>
          <a:custGeom>
            <a:avLst/>
            <a:gdLst>
              <a:gd name="T0" fmla="*/ 3496 w 3909"/>
              <a:gd name="T1" fmla="*/ 0 h 1479"/>
              <a:gd name="T2" fmla="*/ 3271 w 3909"/>
              <a:gd name="T3" fmla="*/ 25 h 1479"/>
              <a:gd name="T4" fmla="*/ 3095 w 3909"/>
              <a:gd name="T5" fmla="*/ 50 h 1479"/>
              <a:gd name="T6" fmla="*/ 3020 w 3909"/>
              <a:gd name="T7" fmla="*/ 25 h 1479"/>
              <a:gd name="T8" fmla="*/ 2795 w 3909"/>
              <a:gd name="T9" fmla="*/ 0 h 1479"/>
              <a:gd name="T10" fmla="*/ 2595 w 3909"/>
              <a:gd name="T11" fmla="*/ 50 h 1479"/>
              <a:gd name="T12" fmla="*/ 2495 w 3909"/>
              <a:gd name="T13" fmla="*/ 50 h 1479"/>
              <a:gd name="T14" fmla="*/ 2295 w 3909"/>
              <a:gd name="T15" fmla="*/ 0 h 1479"/>
              <a:gd name="T16" fmla="*/ 2070 w 3909"/>
              <a:gd name="T17" fmla="*/ 25 h 1479"/>
              <a:gd name="T18" fmla="*/ 1895 w 3909"/>
              <a:gd name="T19" fmla="*/ 50 h 1479"/>
              <a:gd name="T20" fmla="*/ 1820 w 3909"/>
              <a:gd name="T21" fmla="*/ 25 h 1479"/>
              <a:gd name="T22" fmla="*/ 1595 w 3909"/>
              <a:gd name="T23" fmla="*/ 0 h 1479"/>
              <a:gd name="T24" fmla="*/ 1395 w 3909"/>
              <a:gd name="T25" fmla="*/ 50 h 1479"/>
              <a:gd name="T26" fmla="*/ 1295 w 3909"/>
              <a:gd name="T27" fmla="*/ 50 h 1479"/>
              <a:gd name="T28" fmla="*/ 1094 w 3909"/>
              <a:gd name="T29" fmla="*/ 0 h 1479"/>
              <a:gd name="T30" fmla="*/ 869 w 3909"/>
              <a:gd name="T31" fmla="*/ 25 h 1479"/>
              <a:gd name="T32" fmla="*/ 694 w 3909"/>
              <a:gd name="T33" fmla="*/ 50 h 1479"/>
              <a:gd name="T34" fmla="*/ 619 w 3909"/>
              <a:gd name="T35" fmla="*/ 25 h 1479"/>
              <a:gd name="T36" fmla="*/ 394 w 3909"/>
              <a:gd name="T37" fmla="*/ 0 h 1479"/>
              <a:gd name="T38" fmla="*/ 201 w 3909"/>
              <a:gd name="T39" fmla="*/ 60 h 1479"/>
              <a:gd name="T40" fmla="*/ 125 w 3909"/>
              <a:gd name="T41" fmla="*/ 102 h 1479"/>
              <a:gd name="T42" fmla="*/ 1 w 3909"/>
              <a:gd name="T43" fmla="*/ 258 h 1479"/>
              <a:gd name="T44" fmla="*/ 25 w 3909"/>
              <a:gd name="T45" fmla="*/ 485 h 1479"/>
              <a:gd name="T46" fmla="*/ 50 w 3909"/>
              <a:gd name="T47" fmla="*/ 660 h 1479"/>
              <a:gd name="T48" fmla="*/ 25 w 3909"/>
              <a:gd name="T49" fmla="*/ 735 h 1479"/>
              <a:gd name="T50" fmla="*/ 0 w 3909"/>
              <a:gd name="T51" fmla="*/ 960 h 1479"/>
              <a:gd name="T52" fmla="*/ 50 w 3909"/>
              <a:gd name="T53" fmla="*/ 1160 h 1479"/>
              <a:gd name="T54" fmla="*/ 54 w 3909"/>
              <a:gd name="T55" fmla="*/ 1256 h 1479"/>
              <a:gd name="T56" fmla="*/ 127 w 3909"/>
              <a:gd name="T57" fmla="*/ 1441 h 1479"/>
              <a:gd name="T58" fmla="*/ 358 w 3909"/>
              <a:gd name="T59" fmla="*/ 1454 h 1479"/>
              <a:gd name="T60" fmla="*/ 534 w 3909"/>
              <a:gd name="T61" fmla="*/ 1429 h 1479"/>
              <a:gd name="T62" fmla="*/ 609 w 3909"/>
              <a:gd name="T63" fmla="*/ 1454 h 1479"/>
              <a:gd name="T64" fmla="*/ 834 w 3909"/>
              <a:gd name="T65" fmla="*/ 1479 h 1479"/>
              <a:gd name="T66" fmla="*/ 1034 w 3909"/>
              <a:gd name="T67" fmla="*/ 1429 h 1479"/>
              <a:gd name="T68" fmla="*/ 1134 w 3909"/>
              <a:gd name="T69" fmla="*/ 1429 h 1479"/>
              <a:gd name="T70" fmla="*/ 1334 w 3909"/>
              <a:gd name="T71" fmla="*/ 1479 h 1479"/>
              <a:gd name="T72" fmla="*/ 1559 w 3909"/>
              <a:gd name="T73" fmla="*/ 1454 h 1479"/>
              <a:gd name="T74" fmla="*/ 1734 w 3909"/>
              <a:gd name="T75" fmla="*/ 1429 h 1479"/>
              <a:gd name="T76" fmla="*/ 1809 w 3909"/>
              <a:gd name="T77" fmla="*/ 1454 h 1479"/>
              <a:gd name="T78" fmla="*/ 2034 w 3909"/>
              <a:gd name="T79" fmla="*/ 1479 h 1479"/>
              <a:gd name="T80" fmla="*/ 2234 w 3909"/>
              <a:gd name="T81" fmla="*/ 1429 h 1479"/>
              <a:gd name="T82" fmla="*/ 2334 w 3909"/>
              <a:gd name="T83" fmla="*/ 1429 h 1479"/>
              <a:gd name="T84" fmla="*/ 2535 w 3909"/>
              <a:gd name="T85" fmla="*/ 1479 h 1479"/>
              <a:gd name="T86" fmla="*/ 2760 w 3909"/>
              <a:gd name="T87" fmla="*/ 1454 h 1479"/>
              <a:gd name="T88" fmla="*/ 2935 w 3909"/>
              <a:gd name="T89" fmla="*/ 1429 h 1479"/>
              <a:gd name="T90" fmla="*/ 3010 w 3909"/>
              <a:gd name="T91" fmla="*/ 1454 h 1479"/>
              <a:gd name="T92" fmla="*/ 3235 w 3909"/>
              <a:gd name="T93" fmla="*/ 1479 h 1479"/>
              <a:gd name="T94" fmla="*/ 3435 w 3909"/>
              <a:gd name="T95" fmla="*/ 1429 h 1479"/>
              <a:gd name="T96" fmla="*/ 3535 w 3909"/>
              <a:gd name="T97" fmla="*/ 1429 h 1479"/>
              <a:gd name="T98" fmla="*/ 3742 w 3909"/>
              <a:gd name="T99" fmla="*/ 1461 h 1479"/>
              <a:gd name="T100" fmla="*/ 3877 w 3909"/>
              <a:gd name="T101" fmla="*/ 1275 h 1479"/>
              <a:gd name="T102" fmla="*/ 3859 w 3909"/>
              <a:gd name="T103" fmla="*/ 1101 h 1479"/>
              <a:gd name="T104" fmla="*/ 3884 w 3909"/>
              <a:gd name="T105" fmla="*/ 1026 h 1479"/>
              <a:gd name="T106" fmla="*/ 3909 w 3909"/>
              <a:gd name="T107" fmla="*/ 801 h 1479"/>
              <a:gd name="T108" fmla="*/ 3859 w 3909"/>
              <a:gd name="T109" fmla="*/ 600 h 1479"/>
              <a:gd name="T110" fmla="*/ 3859 w 3909"/>
              <a:gd name="T111" fmla="*/ 500 h 1479"/>
              <a:gd name="T112" fmla="*/ 3909 w 3909"/>
              <a:gd name="T113" fmla="*/ 300 h 1479"/>
              <a:gd name="T114" fmla="*/ 3815 w 3909"/>
              <a:gd name="T115" fmla="*/ 93 h 1479"/>
              <a:gd name="T116" fmla="*/ 3655 w 3909"/>
              <a:gd name="T117" fmla="*/ 51 h 1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909" h="1479">
                <a:moveTo>
                  <a:pt x="3596" y="50"/>
                </a:moveTo>
                <a:lnTo>
                  <a:pt x="3596" y="50"/>
                </a:lnTo>
                <a:cubicBezTo>
                  <a:pt x="3582" y="50"/>
                  <a:pt x="3571" y="39"/>
                  <a:pt x="3571" y="25"/>
                </a:cubicBezTo>
                <a:cubicBezTo>
                  <a:pt x="3571" y="12"/>
                  <a:pt x="3582" y="0"/>
                  <a:pt x="3596" y="0"/>
                </a:cubicBezTo>
                <a:lnTo>
                  <a:pt x="3596" y="0"/>
                </a:lnTo>
                <a:cubicBezTo>
                  <a:pt x="3610" y="0"/>
                  <a:pt x="3621" y="12"/>
                  <a:pt x="3621" y="25"/>
                </a:cubicBezTo>
                <a:cubicBezTo>
                  <a:pt x="3621" y="39"/>
                  <a:pt x="3610" y="50"/>
                  <a:pt x="3596" y="50"/>
                </a:cubicBezTo>
                <a:close/>
                <a:moveTo>
                  <a:pt x="3496" y="50"/>
                </a:moveTo>
                <a:lnTo>
                  <a:pt x="3496" y="50"/>
                </a:lnTo>
                <a:cubicBezTo>
                  <a:pt x="3482" y="50"/>
                  <a:pt x="3471" y="39"/>
                  <a:pt x="3471" y="25"/>
                </a:cubicBezTo>
                <a:cubicBezTo>
                  <a:pt x="3471" y="12"/>
                  <a:pt x="3482" y="0"/>
                  <a:pt x="3496" y="0"/>
                </a:cubicBezTo>
                <a:lnTo>
                  <a:pt x="3496" y="0"/>
                </a:lnTo>
                <a:cubicBezTo>
                  <a:pt x="3509" y="0"/>
                  <a:pt x="3521" y="12"/>
                  <a:pt x="3521" y="25"/>
                </a:cubicBezTo>
                <a:cubicBezTo>
                  <a:pt x="3521" y="39"/>
                  <a:pt x="3509" y="50"/>
                  <a:pt x="3496" y="50"/>
                </a:cubicBezTo>
                <a:close/>
                <a:moveTo>
                  <a:pt x="3396" y="50"/>
                </a:moveTo>
                <a:lnTo>
                  <a:pt x="3396" y="50"/>
                </a:lnTo>
                <a:cubicBezTo>
                  <a:pt x="3382" y="50"/>
                  <a:pt x="3371" y="39"/>
                  <a:pt x="3371" y="25"/>
                </a:cubicBezTo>
                <a:cubicBezTo>
                  <a:pt x="3371" y="12"/>
                  <a:pt x="3382" y="0"/>
                  <a:pt x="3396" y="0"/>
                </a:cubicBezTo>
                <a:lnTo>
                  <a:pt x="3396" y="0"/>
                </a:lnTo>
                <a:cubicBezTo>
                  <a:pt x="3409" y="0"/>
                  <a:pt x="3421" y="12"/>
                  <a:pt x="3421" y="25"/>
                </a:cubicBezTo>
                <a:cubicBezTo>
                  <a:pt x="3421" y="39"/>
                  <a:pt x="3409" y="50"/>
                  <a:pt x="3396" y="50"/>
                </a:cubicBezTo>
                <a:close/>
                <a:moveTo>
                  <a:pt x="3296" y="50"/>
                </a:moveTo>
                <a:lnTo>
                  <a:pt x="3296" y="50"/>
                </a:lnTo>
                <a:cubicBezTo>
                  <a:pt x="3282" y="50"/>
                  <a:pt x="3271" y="39"/>
                  <a:pt x="3271" y="25"/>
                </a:cubicBezTo>
                <a:cubicBezTo>
                  <a:pt x="3271" y="12"/>
                  <a:pt x="3282" y="0"/>
                  <a:pt x="3296" y="0"/>
                </a:cubicBezTo>
                <a:lnTo>
                  <a:pt x="3296" y="0"/>
                </a:lnTo>
                <a:cubicBezTo>
                  <a:pt x="3309" y="0"/>
                  <a:pt x="3321" y="12"/>
                  <a:pt x="3321" y="25"/>
                </a:cubicBezTo>
                <a:cubicBezTo>
                  <a:pt x="3321" y="39"/>
                  <a:pt x="3309" y="50"/>
                  <a:pt x="3296" y="50"/>
                </a:cubicBezTo>
                <a:close/>
                <a:moveTo>
                  <a:pt x="3196" y="50"/>
                </a:moveTo>
                <a:lnTo>
                  <a:pt x="3195" y="50"/>
                </a:lnTo>
                <a:cubicBezTo>
                  <a:pt x="3182" y="50"/>
                  <a:pt x="3170" y="39"/>
                  <a:pt x="3170" y="25"/>
                </a:cubicBezTo>
                <a:cubicBezTo>
                  <a:pt x="3170" y="12"/>
                  <a:pt x="3182" y="0"/>
                  <a:pt x="3195" y="0"/>
                </a:cubicBezTo>
                <a:lnTo>
                  <a:pt x="3196" y="0"/>
                </a:lnTo>
                <a:cubicBezTo>
                  <a:pt x="3209" y="0"/>
                  <a:pt x="3221" y="12"/>
                  <a:pt x="3221" y="25"/>
                </a:cubicBezTo>
                <a:cubicBezTo>
                  <a:pt x="3221" y="39"/>
                  <a:pt x="3209" y="50"/>
                  <a:pt x="3196" y="50"/>
                </a:cubicBezTo>
                <a:close/>
                <a:moveTo>
                  <a:pt x="3095" y="50"/>
                </a:moveTo>
                <a:lnTo>
                  <a:pt x="3095" y="50"/>
                </a:lnTo>
                <a:cubicBezTo>
                  <a:pt x="3082" y="50"/>
                  <a:pt x="3070" y="39"/>
                  <a:pt x="3070" y="25"/>
                </a:cubicBezTo>
                <a:cubicBezTo>
                  <a:pt x="3070" y="12"/>
                  <a:pt x="3082" y="0"/>
                  <a:pt x="3095" y="0"/>
                </a:cubicBezTo>
                <a:lnTo>
                  <a:pt x="3095" y="0"/>
                </a:lnTo>
                <a:cubicBezTo>
                  <a:pt x="3109" y="0"/>
                  <a:pt x="3120" y="12"/>
                  <a:pt x="3120" y="25"/>
                </a:cubicBezTo>
                <a:cubicBezTo>
                  <a:pt x="3120" y="39"/>
                  <a:pt x="3109" y="50"/>
                  <a:pt x="3095" y="50"/>
                </a:cubicBezTo>
                <a:close/>
                <a:moveTo>
                  <a:pt x="2995" y="50"/>
                </a:moveTo>
                <a:lnTo>
                  <a:pt x="2995" y="50"/>
                </a:lnTo>
                <a:cubicBezTo>
                  <a:pt x="2982" y="50"/>
                  <a:pt x="2970" y="39"/>
                  <a:pt x="2970" y="25"/>
                </a:cubicBezTo>
                <a:cubicBezTo>
                  <a:pt x="2970" y="12"/>
                  <a:pt x="2982" y="0"/>
                  <a:pt x="2995" y="0"/>
                </a:cubicBezTo>
                <a:lnTo>
                  <a:pt x="2995" y="0"/>
                </a:lnTo>
                <a:cubicBezTo>
                  <a:pt x="3009" y="0"/>
                  <a:pt x="3020" y="12"/>
                  <a:pt x="3020" y="25"/>
                </a:cubicBezTo>
                <a:cubicBezTo>
                  <a:pt x="3020" y="39"/>
                  <a:pt x="3009" y="50"/>
                  <a:pt x="2995" y="50"/>
                </a:cubicBezTo>
                <a:close/>
                <a:moveTo>
                  <a:pt x="2895" y="50"/>
                </a:moveTo>
                <a:lnTo>
                  <a:pt x="2895" y="50"/>
                </a:lnTo>
                <a:cubicBezTo>
                  <a:pt x="2882" y="50"/>
                  <a:pt x="2870" y="39"/>
                  <a:pt x="2870" y="25"/>
                </a:cubicBezTo>
                <a:cubicBezTo>
                  <a:pt x="2870" y="12"/>
                  <a:pt x="2882" y="0"/>
                  <a:pt x="2895" y="0"/>
                </a:cubicBezTo>
                <a:lnTo>
                  <a:pt x="2895" y="0"/>
                </a:lnTo>
                <a:cubicBezTo>
                  <a:pt x="2909" y="0"/>
                  <a:pt x="2920" y="12"/>
                  <a:pt x="2920" y="25"/>
                </a:cubicBezTo>
                <a:cubicBezTo>
                  <a:pt x="2920" y="39"/>
                  <a:pt x="2909" y="50"/>
                  <a:pt x="2895" y="50"/>
                </a:cubicBezTo>
                <a:close/>
                <a:moveTo>
                  <a:pt x="2795" y="50"/>
                </a:moveTo>
                <a:lnTo>
                  <a:pt x="2795" y="50"/>
                </a:lnTo>
                <a:cubicBezTo>
                  <a:pt x="2781" y="50"/>
                  <a:pt x="2770" y="39"/>
                  <a:pt x="2770" y="25"/>
                </a:cubicBezTo>
                <a:cubicBezTo>
                  <a:pt x="2770" y="12"/>
                  <a:pt x="2781" y="0"/>
                  <a:pt x="2795" y="0"/>
                </a:cubicBezTo>
                <a:lnTo>
                  <a:pt x="2795" y="0"/>
                </a:lnTo>
                <a:cubicBezTo>
                  <a:pt x="2809" y="0"/>
                  <a:pt x="2820" y="12"/>
                  <a:pt x="2820" y="25"/>
                </a:cubicBezTo>
                <a:cubicBezTo>
                  <a:pt x="2820" y="39"/>
                  <a:pt x="2809" y="50"/>
                  <a:pt x="2795" y="50"/>
                </a:cubicBezTo>
                <a:close/>
                <a:moveTo>
                  <a:pt x="2695" y="50"/>
                </a:moveTo>
                <a:lnTo>
                  <a:pt x="2695" y="50"/>
                </a:lnTo>
                <a:cubicBezTo>
                  <a:pt x="2681" y="50"/>
                  <a:pt x="2670" y="39"/>
                  <a:pt x="2670" y="25"/>
                </a:cubicBezTo>
                <a:cubicBezTo>
                  <a:pt x="2670" y="12"/>
                  <a:pt x="2681" y="0"/>
                  <a:pt x="2695" y="0"/>
                </a:cubicBezTo>
                <a:lnTo>
                  <a:pt x="2695" y="0"/>
                </a:lnTo>
                <a:cubicBezTo>
                  <a:pt x="2709" y="0"/>
                  <a:pt x="2720" y="12"/>
                  <a:pt x="2720" y="25"/>
                </a:cubicBezTo>
                <a:cubicBezTo>
                  <a:pt x="2720" y="39"/>
                  <a:pt x="2709" y="50"/>
                  <a:pt x="2695" y="50"/>
                </a:cubicBezTo>
                <a:close/>
                <a:moveTo>
                  <a:pt x="2595" y="50"/>
                </a:moveTo>
                <a:lnTo>
                  <a:pt x="2595" y="50"/>
                </a:lnTo>
                <a:cubicBezTo>
                  <a:pt x="2581" y="50"/>
                  <a:pt x="2570" y="39"/>
                  <a:pt x="2570" y="25"/>
                </a:cubicBezTo>
                <a:cubicBezTo>
                  <a:pt x="2570" y="12"/>
                  <a:pt x="2581" y="0"/>
                  <a:pt x="2595" y="0"/>
                </a:cubicBezTo>
                <a:lnTo>
                  <a:pt x="2595" y="0"/>
                </a:lnTo>
                <a:cubicBezTo>
                  <a:pt x="2609" y="0"/>
                  <a:pt x="2620" y="12"/>
                  <a:pt x="2620" y="25"/>
                </a:cubicBezTo>
                <a:cubicBezTo>
                  <a:pt x="2620" y="39"/>
                  <a:pt x="2609" y="50"/>
                  <a:pt x="2595" y="50"/>
                </a:cubicBezTo>
                <a:close/>
                <a:moveTo>
                  <a:pt x="2495" y="50"/>
                </a:moveTo>
                <a:lnTo>
                  <a:pt x="2495" y="50"/>
                </a:lnTo>
                <a:cubicBezTo>
                  <a:pt x="2481" y="50"/>
                  <a:pt x="2470" y="39"/>
                  <a:pt x="2470" y="25"/>
                </a:cubicBezTo>
                <a:cubicBezTo>
                  <a:pt x="2470" y="12"/>
                  <a:pt x="2481" y="0"/>
                  <a:pt x="2495" y="0"/>
                </a:cubicBezTo>
                <a:lnTo>
                  <a:pt x="2495" y="0"/>
                </a:lnTo>
                <a:cubicBezTo>
                  <a:pt x="2509" y="0"/>
                  <a:pt x="2520" y="12"/>
                  <a:pt x="2520" y="25"/>
                </a:cubicBezTo>
                <a:cubicBezTo>
                  <a:pt x="2520" y="39"/>
                  <a:pt x="2509" y="50"/>
                  <a:pt x="2495" y="50"/>
                </a:cubicBezTo>
                <a:close/>
                <a:moveTo>
                  <a:pt x="2395" y="50"/>
                </a:moveTo>
                <a:lnTo>
                  <a:pt x="2395" y="50"/>
                </a:lnTo>
                <a:cubicBezTo>
                  <a:pt x="2381" y="50"/>
                  <a:pt x="2370" y="39"/>
                  <a:pt x="2370" y="25"/>
                </a:cubicBezTo>
                <a:cubicBezTo>
                  <a:pt x="2370" y="12"/>
                  <a:pt x="2381" y="0"/>
                  <a:pt x="2395" y="0"/>
                </a:cubicBezTo>
                <a:lnTo>
                  <a:pt x="2395" y="0"/>
                </a:lnTo>
                <a:cubicBezTo>
                  <a:pt x="2409" y="0"/>
                  <a:pt x="2420" y="12"/>
                  <a:pt x="2420" y="25"/>
                </a:cubicBezTo>
                <a:cubicBezTo>
                  <a:pt x="2420" y="39"/>
                  <a:pt x="2409" y="50"/>
                  <a:pt x="2395" y="50"/>
                </a:cubicBezTo>
                <a:close/>
                <a:moveTo>
                  <a:pt x="2295" y="50"/>
                </a:moveTo>
                <a:lnTo>
                  <a:pt x="2295" y="50"/>
                </a:lnTo>
                <a:cubicBezTo>
                  <a:pt x="2281" y="50"/>
                  <a:pt x="2270" y="39"/>
                  <a:pt x="2270" y="25"/>
                </a:cubicBezTo>
                <a:cubicBezTo>
                  <a:pt x="2270" y="12"/>
                  <a:pt x="2281" y="0"/>
                  <a:pt x="2295" y="0"/>
                </a:cubicBezTo>
                <a:lnTo>
                  <a:pt x="2295" y="0"/>
                </a:lnTo>
                <a:cubicBezTo>
                  <a:pt x="2309" y="0"/>
                  <a:pt x="2320" y="12"/>
                  <a:pt x="2320" y="25"/>
                </a:cubicBezTo>
                <a:cubicBezTo>
                  <a:pt x="2320" y="39"/>
                  <a:pt x="2309" y="50"/>
                  <a:pt x="2295" y="50"/>
                </a:cubicBezTo>
                <a:close/>
                <a:moveTo>
                  <a:pt x="2195" y="50"/>
                </a:moveTo>
                <a:lnTo>
                  <a:pt x="2195" y="50"/>
                </a:lnTo>
                <a:cubicBezTo>
                  <a:pt x="2181" y="50"/>
                  <a:pt x="2170" y="39"/>
                  <a:pt x="2170" y="25"/>
                </a:cubicBezTo>
                <a:cubicBezTo>
                  <a:pt x="2170" y="12"/>
                  <a:pt x="2181" y="0"/>
                  <a:pt x="2195" y="0"/>
                </a:cubicBezTo>
                <a:lnTo>
                  <a:pt x="2195" y="0"/>
                </a:lnTo>
                <a:cubicBezTo>
                  <a:pt x="2209" y="0"/>
                  <a:pt x="2220" y="12"/>
                  <a:pt x="2220" y="25"/>
                </a:cubicBezTo>
                <a:cubicBezTo>
                  <a:pt x="2220" y="39"/>
                  <a:pt x="2209" y="50"/>
                  <a:pt x="2195" y="50"/>
                </a:cubicBezTo>
                <a:close/>
                <a:moveTo>
                  <a:pt x="2095" y="50"/>
                </a:moveTo>
                <a:lnTo>
                  <a:pt x="2095" y="50"/>
                </a:lnTo>
                <a:cubicBezTo>
                  <a:pt x="2081" y="50"/>
                  <a:pt x="2070" y="39"/>
                  <a:pt x="2070" y="25"/>
                </a:cubicBezTo>
                <a:cubicBezTo>
                  <a:pt x="2070" y="12"/>
                  <a:pt x="2081" y="0"/>
                  <a:pt x="2095" y="0"/>
                </a:cubicBezTo>
                <a:lnTo>
                  <a:pt x="2095" y="0"/>
                </a:lnTo>
                <a:cubicBezTo>
                  <a:pt x="2109" y="0"/>
                  <a:pt x="2120" y="12"/>
                  <a:pt x="2120" y="25"/>
                </a:cubicBezTo>
                <a:cubicBezTo>
                  <a:pt x="2120" y="39"/>
                  <a:pt x="2109" y="50"/>
                  <a:pt x="2095" y="50"/>
                </a:cubicBezTo>
                <a:close/>
                <a:moveTo>
                  <a:pt x="1995" y="50"/>
                </a:moveTo>
                <a:lnTo>
                  <a:pt x="1995" y="50"/>
                </a:lnTo>
                <a:cubicBezTo>
                  <a:pt x="1981" y="50"/>
                  <a:pt x="1970" y="39"/>
                  <a:pt x="1970" y="25"/>
                </a:cubicBezTo>
                <a:cubicBezTo>
                  <a:pt x="1970" y="12"/>
                  <a:pt x="1981" y="0"/>
                  <a:pt x="1995" y="0"/>
                </a:cubicBezTo>
                <a:lnTo>
                  <a:pt x="1995" y="0"/>
                </a:lnTo>
                <a:cubicBezTo>
                  <a:pt x="2009" y="0"/>
                  <a:pt x="2020" y="12"/>
                  <a:pt x="2020" y="25"/>
                </a:cubicBezTo>
                <a:cubicBezTo>
                  <a:pt x="2020" y="39"/>
                  <a:pt x="2009" y="50"/>
                  <a:pt x="1995" y="50"/>
                </a:cubicBezTo>
                <a:close/>
                <a:moveTo>
                  <a:pt x="1895" y="50"/>
                </a:moveTo>
                <a:lnTo>
                  <a:pt x="1895" y="50"/>
                </a:lnTo>
                <a:cubicBezTo>
                  <a:pt x="1881" y="50"/>
                  <a:pt x="1870" y="39"/>
                  <a:pt x="1870" y="25"/>
                </a:cubicBezTo>
                <a:cubicBezTo>
                  <a:pt x="1870" y="12"/>
                  <a:pt x="1881" y="0"/>
                  <a:pt x="1895" y="0"/>
                </a:cubicBezTo>
                <a:lnTo>
                  <a:pt x="1895" y="0"/>
                </a:lnTo>
                <a:cubicBezTo>
                  <a:pt x="1909" y="0"/>
                  <a:pt x="1920" y="12"/>
                  <a:pt x="1920" y="25"/>
                </a:cubicBezTo>
                <a:cubicBezTo>
                  <a:pt x="1920" y="39"/>
                  <a:pt x="1909" y="50"/>
                  <a:pt x="1895" y="50"/>
                </a:cubicBezTo>
                <a:close/>
                <a:moveTo>
                  <a:pt x="1795" y="50"/>
                </a:moveTo>
                <a:lnTo>
                  <a:pt x="1795" y="50"/>
                </a:lnTo>
                <a:cubicBezTo>
                  <a:pt x="1781" y="50"/>
                  <a:pt x="1770" y="39"/>
                  <a:pt x="1770" y="25"/>
                </a:cubicBezTo>
                <a:cubicBezTo>
                  <a:pt x="1770" y="12"/>
                  <a:pt x="1781" y="0"/>
                  <a:pt x="1795" y="0"/>
                </a:cubicBezTo>
                <a:lnTo>
                  <a:pt x="1795" y="0"/>
                </a:lnTo>
                <a:cubicBezTo>
                  <a:pt x="1809" y="0"/>
                  <a:pt x="1820" y="12"/>
                  <a:pt x="1820" y="25"/>
                </a:cubicBezTo>
                <a:cubicBezTo>
                  <a:pt x="1820" y="39"/>
                  <a:pt x="1809" y="50"/>
                  <a:pt x="1795" y="50"/>
                </a:cubicBezTo>
                <a:close/>
                <a:moveTo>
                  <a:pt x="1695" y="50"/>
                </a:moveTo>
                <a:lnTo>
                  <a:pt x="1695" y="50"/>
                </a:lnTo>
                <a:cubicBezTo>
                  <a:pt x="1681" y="50"/>
                  <a:pt x="1670" y="39"/>
                  <a:pt x="1670" y="25"/>
                </a:cubicBezTo>
                <a:cubicBezTo>
                  <a:pt x="1670" y="12"/>
                  <a:pt x="1681" y="0"/>
                  <a:pt x="1695" y="0"/>
                </a:cubicBezTo>
                <a:lnTo>
                  <a:pt x="1695" y="0"/>
                </a:lnTo>
                <a:cubicBezTo>
                  <a:pt x="1709" y="0"/>
                  <a:pt x="1720" y="12"/>
                  <a:pt x="1720" y="25"/>
                </a:cubicBezTo>
                <a:cubicBezTo>
                  <a:pt x="1720" y="39"/>
                  <a:pt x="1709" y="50"/>
                  <a:pt x="1695" y="50"/>
                </a:cubicBezTo>
                <a:close/>
                <a:moveTo>
                  <a:pt x="1595" y="50"/>
                </a:moveTo>
                <a:lnTo>
                  <a:pt x="1595" y="50"/>
                </a:lnTo>
                <a:cubicBezTo>
                  <a:pt x="1581" y="50"/>
                  <a:pt x="1570" y="39"/>
                  <a:pt x="1570" y="25"/>
                </a:cubicBezTo>
                <a:cubicBezTo>
                  <a:pt x="1570" y="12"/>
                  <a:pt x="1581" y="0"/>
                  <a:pt x="1595" y="0"/>
                </a:cubicBezTo>
                <a:lnTo>
                  <a:pt x="1595" y="0"/>
                </a:lnTo>
                <a:cubicBezTo>
                  <a:pt x="1609" y="0"/>
                  <a:pt x="1620" y="12"/>
                  <a:pt x="1620" y="25"/>
                </a:cubicBezTo>
                <a:cubicBezTo>
                  <a:pt x="1620" y="39"/>
                  <a:pt x="1609" y="50"/>
                  <a:pt x="1595" y="50"/>
                </a:cubicBezTo>
                <a:close/>
                <a:moveTo>
                  <a:pt x="1495" y="50"/>
                </a:moveTo>
                <a:lnTo>
                  <a:pt x="1495" y="50"/>
                </a:lnTo>
                <a:cubicBezTo>
                  <a:pt x="1481" y="50"/>
                  <a:pt x="1470" y="39"/>
                  <a:pt x="1470" y="25"/>
                </a:cubicBezTo>
                <a:cubicBezTo>
                  <a:pt x="1470" y="12"/>
                  <a:pt x="1481" y="0"/>
                  <a:pt x="1495" y="0"/>
                </a:cubicBezTo>
                <a:lnTo>
                  <a:pt x="1495" y="0"/>
                </a:lnTo>
                <a:cubicBezTo>
                  <a:pt x="1508" y="0"/>
                  <a:pt x="1520" y="12"/>
                  <a:pt x="1520" y="25"/>
                </a:cubicBezTo>
                <a:cubicBezTo>
                  <a:pt x="1520" y="39"/>
                  <a:pt x="1508" y="50"/>
                  <a:pt x="1495" y="50"/>
                </a:cubicBezTo>
                <a:close/>
                <a:moveTo>
                  <a:pt x="1395" y="50"/>
                </a:moveTo>
                <a:lnTo>
                  <a:pt x="1395" y="50"/>
                </a:lnTo>
                <a:cubicBezTo>
                  <a:pt x="1381" y="50"/>
                  <a:pt x="1370" y="39"/>
                  <a:pt x="1370" y="25"/>
                </a:cubicBezTo>
                <a:cubicBezTo>
                  <a:pt x="1370" y="12"/>
                  <a:pt x="1381" y="0"/>
                  <a:pt x="1395" y="0"/>
                </a:cubicBezTo>
                <a:lnTo>
                  <a:pt x="1395" y="0"/>
                </a:lnTo>
                <a:cubicBezTo>
                  <a:pt x="1408" y="0"/>
                  <a:pt x="1420" y="12"/>
                  <a:pt x="1420" y="25"/>
                </a:cubicBezTo>
                <a:cubicBezTo>
                  <a:pt x="1420" y="39"/>
                  <a:pt x="1408" y="50"/>
                  <a:pt x="1395" y="50"/>
                </a:cubicBezTo>
                <a:close/>
                <a:moveTo>
                  <a:pt x="1295" y="50"/>
                </a:moveTo>
                <a:lnTo>
                  <a:pt x="1294" y="50"/>
                </a:lnTo>
                <a:cubicBezTo>
                  <a:pt x="1281" y="50"/>
                  <a:pt x="1269" y="39"/>
                  <a:pt x="1269" y="25"/>
                </a:cubicBezTo>
                <a:cubicBezTo>
                  <a:pt x="1269" y="12"/>
                  <a:pt x="1281" y="0"/>
                  <a:pt x="1294" y="0"/>
                </a:cubicBezTo>
                <a:lnTo>
                  <a:pt x="1295" y="0"/>
                </a:lnTo>
                <a:cubicBezTo>
                  <a:pt x="1308" y="0"/>
                  <a:pt x="1320" y="12"/>
                  <a:pt x="1320" y="25"/>
                </a:cubicBezTo>
                <a:cubicBezTo>
                  <a:pt x="1320" y="39"/>
                  <a:pt x="1308" y="50"/>
                  <a:pt x="1295" y="50"/>
                </a:cubicBezTo>
                <a:close/>
                <a:moveTo>
                  <a:pt x="1194" y="50"/>
                </a:moveTo>
                <a:lnTo>
                  <a:pt x="1194" y="50"/>
                </a:lnTo>
                <a:cubicBezTo>
                  <a:pt x="1181" y="50"/>
                  <a:pt x="1169" y="39"/>
                  <a:pt x="1169" y="25"/>
                </a:cubicBezTo>
                <a:cubicBezTo>
                  <a:pt x="1169" y="12"/>
                  <a:pt x="1181" y="0"/>
                  <a:pt x="1194" y="0"/>
                </a:cubicBezTo>
                <a:lnTo>
                  <a:pt x="1194" y="0"/>
                </a:lnTo>
                <a:cubicBezTo>
                  <a:pt x="1208" y="0"/>
                  <a:pt x="1219" y="12"/>
                  <a:pt x="1219" y="25"/>
                </a:cubicBezTo>
                <a:cubicBezTo>
                  <a:pt x="1219" y="39"/>
                  <a:pt x="1208" y="50"/>
                  <a:pt x="1194" y="50"/>
                </a:cubicBezTo>
                <a:close/>
                <a:moveTo>
                  <a:pt x="1094" y="50"/>
                </a:moveTo>
                <a:lnTo>
                  <a:pt x="1094" y="50"/>
                </a:lnTo>
                <a:cubicBezTo>
                  <a:pt x="1081" y="50"/>
                  <a:pt x="1069" y="39"/>
                  <a:pt x="1069" y="25"/>
                </a:cubicBezTo>
                <a:cubicBezTo>
                  <a:pt x="1069" y="12"/>
                  <a:pt x="1081" y="0"/>
                  <a:pt x="1094" y="0"/>
                </a:cubicBezTo>
                <a:lnTo>
                  <a:pt x="1094" y="0"/>
                </a:lnTo>
                <a:cubicBezTo>
                  <a:pt x="1108" y="0"/>
                  <a:pt x="1119" y="12"/>
                  <a:pt x="1119" y="25"/>
                </a:cubicBezTo>
                <a:cubicBezTo>
                  <a:pt x="1119" y="39"/>
                  <a:pt x="1108" y="50"/>
                  <a:pt x="1094" y="50"/>
                </a:cubicBezTo>
                <a:close/>
                <a:moveTo>
                  <a:pt x="994" y="50"/>
                </a:moveTo>
                <a:lnTo>
                  <a:pt x="994" y="50"/>
                </a:lnTo>
                <a:cubicBezTo>
                  <a:pt x="981" y="50"/>
                  <a:pt x="969" y="39"/>
                  <a:pt x="969" y="25"/>
                </a:cubicBezTo>
                <a:cubicBezTo>
                  <a:pt x="969" y="12"/>
                  <a:pt x="981" y="0"/>
                  <a:pt x="994" y="0"/>
                </a:cubicBezTo>
                <a:lnTo>
                  <a:pt x="994" y="0"/>
                </a:lnTo>
                <a:cubicBezTo>
                  <a:pt x="1008" y="0"/>
                  <a:pt x="1019" y="12"/>
                  <a:pt x="1019" y="25"/>
                </a:cubicBezTo>
                <a:cubicBezTo>
                  <a:pt x="1019" y="39"/>
                  <a:pt x="1008" y="50"/>
                  <a:pt x="994" y="50"/>
                </a:cubicBezTo>
                <a:close/>
                <a:moveTo>
                  <a:pt x="894" y="50"/>
                </a:moveTo>
                <a:lnTo>
                  <a:pt x="894" y="50"/>
                </a:lnTo>
                <a:cubicBezTo>
                  <a:pt x="880" y="50"/>
                  <a:pt x="869" y="39"/>
                  <a:pt x="869" y="25"/>
                </a:cubicBezTo>
                <a:cubicBezTo>
                  <a:pt x="869" y="12"/>
                  <a:pt x="880" y="0"/>
                  <a:pt x="894" y="0"/>
                </a:cubicBezTo>
                <a:lnTo>
                  <a:pt x="894" y="0"/>
                </a:lnTo>
                <a:cubicBezTo>
                  <a:pt x="908" y="0"/>
                  <a:pt x="919" y="12"/>
                  <a:pt x="919" y="25"/>
                </a:cubicBezTo>
                <a:cubicBezTo>
                  <a:pt x="919" y="39"/>
                  <a:pt x="908" y="50"/>
                  <a:pt x="894" y="50"/>
                </a:cubicBezTo>
                <a:close/>
                <a:moveTo>
                  <a:pt x="794" y="50"/>
                </a:moveTo>
                <a:lnTo>
                  <a:pt x="794" y="50"/>
                </a:lnTo>
                <a:cubicBezTo>
                  <a:pt x="780" y="50"/>
                  <a:pt x="769" y="39"/>
                  <a:pt x="769" y="25"/>
                </a:cubicBezTo>
                <a:cubicBezTo>
                  <a:pt x="769" y="12"/>
                  <a:pt x="780" y="0"/>
                  <a:pt x="794" y="0"/>
                </a:cubicBezTo>
                <a:lnTo>
                  <a:pt x="794" y="0"/>
                </a:lnTo>
                <a:cubicBezTo>
                  <a:pt x="808" y="0"/>
                  <a:pt x="819" y="12"/>
                  <a:pt x="819" y="25"/>
                </a:cubicBezTo>
                <a:cubicBezTo>
                  <a:pt x="819" y="39"/>
                  <a:pt x="808" y="50"/>
                  <a:pt x="794" y="50"/>
                </a:cubicBezTo>
                <a:close/>
                <a:moveTo>
                  <a:pt x="694" y="50"/>
                </a:moveTo>
                <a:lnTo>
                  <a:pt x="694" y="50"/>
                </a:lnTo>
                <a:cubicBezTo>
                  <a:pt x="680" y="50"/>
                  <a:pt x="669" y="39"/>
                  <a:pt x="669" y="25"/>
                </a:cubicBezTo>
                <a:cubicBezTo>
                  <a:pt x="669" y="12"/>
                  <a:pt x="680" y="0"/>
                  <a:pt x="694" y="0"/>
                </a:cubicBezTo>
                <a:lnTo>
                  <a:pt x="694" y="0"/>
                </a:lnTo>
                <a:cubicBezTo>
                  <a:pt x="708" y="0"/>
                  <a:pt x="719" y="12"/>
                  <a:pt x="719" y="25"/>
                </a:cubicBezTo>
                <a:cubicBezTo>
                  <a:pt x="719" y="39"/>
                  <a:pt x="708" y="50"/>
                  <a:pt x="694" y="50"/>
                </a:cubicBezTo>
                <a:close/>
                <a:moveTo>
                  <a:pt x="594" y="50"/>
                </a:moveTo>
                <a:lnTo>
                  <a:pt x="594" y="50"/>
                </a:lnTo>
                <a:cubicBezTo>
                  <a:pt x="580" y="50"/>
                  <a:pt x="569" y="39"/>
                  <a:pt x="569" y="25"/>
                </a:cubicBezTo>
                <a:cubicBezTo>
                  <a:pt x="569" y="12"/>
                  <a:pt x="580" y="0"/>
                  <a:pt x="594" y="0"/>
                </a:cubicBezTo>
                <a:lnTo>
                  <a:pt x="594" y="0"/>
                </a:lnTo>
                <a:cubicBezTo>
                  <a:pt x="608" y="0"/>
                  <a:pt x="619" y="12"/>
                  <a:pt x="619" y="25"/>
                </a:cubicBezTo>
                <a:cubicBezTo>
                  <a:pt x="619" y="39"/>
                  <a:pt x="608" y="50"/>
                  <a:pt x="594" y="50"/>
                </a:cubicBezTo>
                <a:close/>
                <a:moveTo>
                  <a:pt x="494" y="50"/>
                </a:moveTo>
                <a:lnTo>
                  <a:pt x="494" y="50"/>
                </a:lnTo>
                <a:cubicBezTo>
                  <a:pt x="480" y="50"/>
                  <a:pt x="469" y="39"/>
                  <a:pt x="469" y="25"/>
                </a:cubicBezTo>
                <a:cubicBezTo>
                  <a:pt x="469" y="12"/>
                  <a:pt x="480" y="0"/>
                  <a:pt x="494" y="0"/>
                </a:cubicBezTo>
                <a:lnTo>
                  <a:pt x="494" y="0"/>
                </a:lnTo>
                <a:cubicBezTo>
                  <a:pt x="508" y="0"/>
                  <a:pt x="519" y="12"/>
                  <a:pt x="519" y="25"/>
                </a:cubicBezTo>
                <a:cubicBezTo>
                  <a:pt x="519" y="39"/>
                  <a:pt x="508" y="50"/>
                  <a:pt x="494" y="50"/>
                </a:cubicBezTo>
                <a:close/>
                <a:moveTo>
                  <a:pt x="394" y="50"/>
                </a:moveTo>
                <a:lnTo>
                  <a:pt x="394" y="50"/>
                </a:lnTo>
                <a:cubicBezTo>
                  <a:pt x="380" y="50"/>
                  <a:pt x="369" y="39"/>
                  <a:pt x="369" y="25"/>
                </a:cubicBezTo>
                <a:cubicBezTo>
                  <a:pt x="369" y="12"/>
                  <a:pt x="380" y="0"/>
                  <a:pt x="394" y="0"/>
                </a:cubicBezTo>
                <a:lnTo>
                  <a:pt x="394" y="0"/>
                </a:lnTo>
                <a:cubicBezTo>
                  <a:pt x="408" y="0"/>
                  <a:pt x="419" y="12"/>
                  <a:pt x="419" y="25"/>
                </a:cubicBezTo>
                <a:cubicBezTo>
                  <a:pt x="419" y="39"/>
                  <a:pt x="408" y="50"/>
                  <a:pt x="394" y="50"/>
                </a:cubicBezTo>
                <a:close/>
                <a:moveTo>
                  <a:pt x="294" y="50"/>
                </a:moveTo>
                <a:lnTo>
                  <a:pt x="294" y="50"/>
                </a:lnTo>
                <a:cubicBezTo>
                  <a:pt x="280" y="50"/>
                  <a:pt x="269" y="39"/>
                  <a:pt x="269" y="25"/>
                </a:cubicBezTo>
                <a:cubicBezTo>
                  <a:pt x="269" y="12"/>
                  <a:pt x="280" y="0"/>
                  <a:pt x="294" y="0"/>
                </a:cubicBezTo>
                <a:lnTo>
                  <a:pt x="294" y="0"/>
                </a:lnTo>
                <a:cubicBezTo>
                  <a:pt x="308" y="0"/>
                  <a:pt x="319" y="12"/>
                  <a:pt x="319" y="25"/>
                </a:cubicBezTo>
                <a:cubicBezTo>
                  <a:pt x="319" y="39"/>
                  <a:pt x="308" y="50"/>
                  <a:pt x="294" y="50"/>
                </a:cubicBezTo>
                <a:close/>
                <a:moveTo>
                  <a:pt x="201" y="60"/>
                </a:moveTo>
                <a:lnTo>
                  <a:pt x="201" y="60"/>
                </a:lnTo>
                <a:cubicBezTo>
                  <a:pt x="188" y="63"/>
                  <a:pt x="174" y="55"/>
                  <a:pt x="171" y="42"/>
                </a:cubicBezTo>
                <a:cubicBezTo>
                  <a:pt x="167" y="29"/>
                  <a:pt x="175" y="15"/>
                  <a:pt x="189" y="11"/>
                </a:cubicBezTo>
                <a:lnTo>
                  <a:pt x="189" y="11"/>
                </a:lnTo>
                <a:cubicBezTo>
                  <a:pt x="202" y="8"/>
                  <a:pt x="216" y="16"/>
                  <a:pt x="219" y="29"/>
                </a:cubicBezTo>
                <a:cubicBezTo>
                  <a:pt x="223" y="43"/>
                  <a:pt x="215" y="56"/>
                  <a:pt x="201" y="60"/>
                </a:cubicBezTo>
                <a:close/>
                <a:moveTo>
                  <a:pt x="125" y="102"/>
                </a:moveTo>
                <a:lnTo>
                  <a:pt x="125" y="102"/>
                </a:lnTo>
                <a:cubicBezTo>
                  <a:pt x="114" y="111"/>
                  <a:pt x="99" y="111"/>
                  <a:pt x="89" y="100"/>
                </a:cubicBezTo>
                <a:cubicBezTo>
                  <a:pt x="80" y="90"/>
                  <a:pt x="81" y="74"/>
                  <a:pt x="91" y="65"/>
                </a:cubicBezTo>
                <a:lnTo>
                  <a:pt x="91" y="65"/>
                </a:lnTo>
                <a:cubicBezTo>
                  <a:pt x="102" y="56"/>
                  <a:pt x="117" y="57"/>
                  <a:pt x="127" y="67"/>
                </a:cubicBezTo>
                <a:cubicBezTo>
                  <a:pt x="136" y="77"/>
                  <a:pt x="135" y="93"/>
                  <a:pt x="125" y="102"/>
                </a:cubicBezTo>
                <a:close/>
                <a:moveTo>
                  <a:pt x="70" y="174"/>
                </a:moveTo>
                <a:lnTo>
                  <a:pt x="70" y="174"/>
                </a:lnTo>
                <a:cubicBezTo>
                  <a:pt x="64" y="187"/>
                  <a:pt x="49" y="191"/>
                  <a:pt x="37" y="185"/>
                </a:cubicBezTo>
                <a:cubicBezTo>
                  <a:pt x="24" y="179"/>
                  <a:pt x="20" y="163"/>
                  <a:pt x="26" y="151"/>
                </a:cubicBezTo>
                <a:lnTo>
                  <a:pt x="26" y="151"/>
                </a:lnTo>
                <a:cubicBezTo>
                  <a:pt x="32" y="139"/>
                  <a:pt x="47" y="134"/>
                  <a:pt x="60" y="141"/>
                </a:cubicBezTo>
                <a:cubicBezTo>
                  <a:pt x="72" y="147"/>
                  <a:pt x="77" y="162"/>
                  <a:pt x="70" y="174"/>
                </a:cubicBezTo>
                <a:close/>
                <a:moveTo>
                  <a:pt x="51" y="261"/>
                </a:moveTo>
                <a:lnTo>
                  <a:pt x="51" y="261"/>
                </a:lnTo>
                <a:cubicBezTo>
                  <a:pt x="50" y="275"/>
                  <a:pt x="38" y="285"/>
                  <a:pt x="24" y="284"/>
                </a:cubicBezTo>
                <a:cubicBezTo>
                  <a:pt x="10" y="284"/>
                  <a:pt x="0" y="272"/>
                  <a:pt x="1" y="258"/>
                </a:cubicBezTo>
                <a:lnTo>
                  <a:pt x="1" y="258"/>
                </a:lnTo>
                <a:cubicBezTo>
                  <a:pt x="2" y="244"/>
                  <a:pt x="13" y="234"/>
                  <a:pt x="27" y="234"/>
                </a:cubicBezTo>
                <a:cubicBezTo>
                  <a:pt x="41" y="235"/>
                  <a:pt x="51" y="247"/>
                  <a:pt x="51" y="261"/>
                </a:cubicBezTo>
                <a:close/>
                <a:moveTo>
                  <a:pt x="50" y="359"/>
                </a:moveTo>
                <a:lnTo>
                  <a:pt x="50" y="360"/>
                </a:lnTo>
                <a:cubicBezTo>
                  <a:pt x="50" y="373"/>
                  <a:pt x="39" y="385"/>
                  <a:pt x="25" y="385"/>
                </a:cubicBezTo>
                <a:cubicBezTo>
                  <a:pt x="12" y="385"/>
                  <a:pt x="0" y="373"/>
                  <a:pt x="0" y="360"/>
                </a:cubicBezTo>
                <a:lnTo>
                  <a:pt x="0" y="359"/>
                </a:lnTo>
                <a:cubicBezTo>
                  <a:pt x="0" y="346"/>
                  <a:pt x="12" y="334"/>
                  <a:pt x="25" y="334"/>
                </a:cubicBezTo>
                <a:cubicBezTo>
                  <a:pt x="39" y="334"/>
                  <a:pt x="50" y="346"/>
                  <a:pt x="50" y="359"/>
                </a:cubicBezTo>
                <a:close/>
                <a:moveTo>
                  <a:pt x="50" y="460"/>
                </a:moveTo>
                <a:lnTo>
                  <a:pt x="50" y="460"/>
                </a:lnTo>
                <a:cubicBezTo>
                  <a:pt x="50" y="473"/>
                  <a:pt x="39" y="485"/>
                  <a:pt x="25" y="485"/>
                </a:cubicBezTo>
                <a:cubicBezTo>
                  <a:pt x="12" y="485"/>
                  <a:pt x="0" y="473"/>
                  <a:pt x="0" y="460"/>
                </a:cubicBezTo>
                <a:lnTo>
                  <a:pt x="0" y="460"/>
                </a:lnTo>
                <a:cubicBezTo>
                  <a:pt x="0" y="446"/>
                  <a:pt x="12" y="435"/>
                  <a:pt x="25" y="435"/>
                </a:cubicBezTo>
                <a:cubicBezTo>
                  <a:pt x="39" y="435"/>
                  <a:pt x="50" y="446"/>
                  <a:pt x="50" y="460"/>
                </a:cubicBezTo>
                <a:close/>
                <a:moveTo>
                  <a:pt x="50" y="560"/>
                </a:moveTo>
                <a:lnTo>
                  <a:pt x="50" y="560"/>
                </a:lnTo>
                <a:cubicBezTo>
                  <a:pt x="50" y="573"/>
                  <a:pt x="39" y="585"/>
                  <a:pt x="25" y="585"/>
                </a:cubicBezTo>
                <a:cubicBezTo>
                  <a:pt x="12" y="585"/>
                  <a:pt x="0" y="573"/>
                  <a:pt x="0" y="560"/>
                </a:cubicBezTo>
                <a:lnTo>
                  <a:pt x="0" y="560"/>
                </a:lnTo>
                <a:cubicBezTo>
                  <a:pt x="0" y="546"/>
                  <a:pt x="12" y="535"/>
                  <a:pt x="25" y="535"/>
                </a:cubicBezTo>
                <a:cubicBezTo>
                  <a:pt x="39" y="535"/>
                  <a:pt x="50" y="546"/>
                  <a:pt x="50" y="560"/>
                </a:cubicBezTo>
                <a:close/>
                <a:moveTo>
                  <a:pt x="50" y="660"/>
                </a:moveTo>
                <a:lnTo>
                  <a:pt x="50" y="660"/>
                </a:lnTo>
                <a:cubicBezTo>
                  <a:pt x="50" y="673"/>
                  <a:pt x="39" y="685"/>
                  <a:pt x="25" y="685"/>
                </a:cubicBezTo>
                <a:cubicBezTo>
                  <a:pt x="12" y="685"/>
                  <a:pt x="0" y="673"/>
                  <a:pt x="0" y="660"/>
                </a:cubicBezTo>
                <a:lnTo>
                  <a:pt x="0" y="660"/>
                </a:lnTo>
                <a:cubicBezTo>
                  <a:pt x="0" y="646"/>
                  <a:pt x="12" y="635"/>
                  <a:pt x="25" y="635"/>
                </a:cubicBezTo>
                <a:cubicBezTo>
                  <a:pt x="39" y="635"/>
                  <a:pt x="50" y="646"/>
                  <a:pt x="50" y="660"/>
                </a:cubicBezTo>
                <a:close/>
                <a:moveTo>
                  <a:pt x="50" y="760"/>
                </a:moveTo>
                <a:lnTo>
                  <a:pt x="50" y="760"/>
                </a:lnTo>
                <a:cubicBezTo>
                  <a:pt x="50" y="774"/>
                  <a:pt x="39" y="785"/>
                  <a:pt x="25" y="785"/>
                </a:cubicBezTo>
                <a:cubicBezTo>
                  <a:pt x="12" y="785"/>
                  <a:pt x="0" y="774"/>
                  <a:pt x="0" y="760"/>
                </a:cubicBezTo>
                <a:lnTo>
                  <a:pt x="0" y="760"/>
                </a:lnTo>
                <a:cubicBezTo>
                  <a:pt x="0" y="746"/>
                  <a:pt x="12" y="735"/>
                  <a:pt x="25" y="735"/>
                </a:cubicBezTo>
                <a:cubicBezTo>
                  <a:pt x="39" y="735"/>
                  <a:pt x="50" y="746"/>
                  <a:pt x="50" y="760"/>
                </a:cubicBezTo>
                <a:close/>
                <a:moveTo>
                  <a:pt x="50" y="860"/>
                </a:moveTo>
                <a:lnTo>
                  <a:pt x="50" y="860"/>
                </a:lnTo>
                <a:cubicBezTo>
                  <a:pt x="50" y="874"/>
                  <a:pt x="39" y="885"/>
                  <a:pt x="25" y="885"/>
                </a:cubicBezTo>
                <a:cubicBezTo>
                  <a:pt x="12" y="885"/>
                  <a:pt x="0" y="874"/>
                  <a:pt x="0" y="860"/>
                </a:cubicBezTo>
                <a:lnTo>
                  <a:pt x="0" y="860"/>
                </a:lnTo>
                <a:cubicBezTo>
                  <a:pt x="0" y="846"/>
                  <a:pt x="12" y="835"/>
                  <a:pt x="25" y="835"/>
                </a:cubicBezTo>
                <a:cubicBezTo>
                  <a:pt x="39" y="835"/>
                  <a:pt x="50" y="846"/>
                  <a:pt x="50" y="860"/>
                </a:cubicBezTo>
                <a:close/>
                <a:moveTo>
                  <a:pt x="50" y="960"/>
                </a:moveTo>
                <a:lnTo>
                  <a:pt x="50" y="960"/>
                </a:lnTo>
                <a:cubicBezTo>
                  <a:pt x="50" y="974"/>
                  <a:pt x="39" y="985"/>
                  <a:pt x="25" y="985"/>
                </a:cubicBezTo>
                <a:cubicBezTo>
                  <a:pt x="12" y="985"/>
                  <a:pt x="0" y="974"/>
                  <a:pt x="0" y="960"/>
                </a:cubicBezTo>
                <a:lnTo>
                  <a:pt x="0" y="960"/>
                </a:lnTo>
                <a:cubicBezTo>
                  <a:pt x="0" y="946"/>
                  <a:pt x="12" y="935"/>
                  <a:pt x="25" y="935"/>
                </a:cubicBezTo>
                <a:cubicBezTo>
                  <a:pt x="39" y="935"/>
                  <a:pt x="50" y="946"/>
                  <a:pt x="50" y="960"/>
                </a:cubicBezTo>
                <a:close/>
                <a:moveTo>
                  <a:pt x="50" y="1060"/>
                </a:moveTo>
                <a:lnTo>
                  <a:pt x="50" y="1060"/>
                </a:lnTo>
                <a:cubicBezTo>
                  <a:pt x="50" y="1074"/>
                  <a:pt x="39" y="1085"/>
                  <a:pt x="25" y="1085"/>
                </a:cubicBezTo>
                <a:cubicBezTo>
                  <a:pt x="12" y="1085"/>
                  <a:pt x="0" y="1074"/>
                  <a:pt x="0" y="1060"/>
                </a:cubicBezTo>
                <a:lnTo>
                  <a:pt x="0" y="1060"/>
                </a:lnTo>
                <a:cubicBezTo>
                  <a:pt x="0" y="1046"/>
                  <a:pt x="12" y="1035"/>
                  <a:pt x="25" y="1035"/>
                </a:cubicBezTo>
                <a:cubicBezTo>
                  <a:pt x="39" y="1035"/>
                  <a:pt x="50" y="1046"/>
                  <a:pt x="50" y="1060"/>
                </a:cubicBezTo>
                <a:close/>
                <a:moveTo>
                  <a:pt x="50" y="1160"/>
                </a:moveTo>
                <a:lnTo>
                  <a:pt x="50" y="1160"/>
                </a:lnTo>
                <a:cubicBezTo>
                  <a:pt x="50" y="1174"/>
                  <a:pt x="39" y="1185"/>
                  <a:pt x="25" y="1185"/>
                </a:cubicBezTo>
                <a:cubicBezTo>
                  <a:pt x="12" y="1185"/>
                  <a:pt x="0" y="1174"/>
                  <a:pt x="0" y="1160"/>
                </a:cubicBezTo>
                <a:lnTo>
                  <a:pt x="0" y="1160"/>
                </a:lnTo>
                <a:cubicBezTo>
                  <a:pt x="0" y="1146"/>
                  <a:pt x="12" y="1135"/>
                  <a:pt x="25" y="1135"/>
                </a:cubicBezTo>
                <a:cubicBezTo>
                  <a:pt x="39" y="1135"/>
                  <a:pt x="50" y="1146"/>
                  <a:pt x="50" y="1160"/>
                </a:cubicBezTo>
                <a:close/>
                <a:moveTo>
                  <a:pt x="54" y="1256"/>
                </a:moveTo>
                <a:lnTo>
                  <a:pt x="54" y="1256"/>
                </a:lnTo>
                <a:cubicBezTo>
                  <a:pt x="56" y="1270"/>
                  <a:pt x="47" y="1283"/>
                  <a:pt x="33" y="1284"/>
                </a:cubicBezTo>
                <a:cubicBezTo>
                  <a:pt x="19" y="1286"/>
                  <a:pt x="7" y="1277"/>
                  <a:pt x="5" y="1263"/>
                </a:cubicBezTo>
                <a:lnTo>
                  <a:pt x="5" y="1263"/>
                </a:lnTo>
                <a:cubicBezTo>
                  <a:pt x="3" y="1249"/>
                  <a:pt x="12" y="1237"/>
                  <a:pt x="26" y="1235"/>
                </a:cubicBezTo>
                <a:cubicBezTo>
                  <a:pt x="40" y="1233"/>
                  <a:pt x="52" y="1243"/>
                  <a:pt x="54" y="1256"/>
                </a:cubicBezTo>
                <a:close/>
                <a:moveTo>
                  <a:pt x="88" y="1337"/>
                </a:moveTo>
                <a:lnTo>
                  <a:pt x="88" y="1337"/>
                </a:lnTo>
                <a:cubicBezTo>
                  <a:pt x="96" y="1348"/>
                  <a:pt x="94" y="1363"/>
                  <a:pt x="82" y="1372"/>
                </a:cubicBezTo>
                <a:cubicBezTo>
                  <a:pt x="71" y="1380"/>
                  <a:pt x="56" y="1377"/>
                  <a:pt x="47" y="1366"/>
                </a:cubicBezTo>
                <a:lnTo>
                  <a:pt x="47" y="1366"/>
                </a:lnTo>
                <a:cubicBezTo>
                  <a:pt x="39" y="1355"/>
                  <a:pt x="42" y="1339"/>
                  <a:pt x="53" y="1331"/>
                </a:cubicBezTo>
                <a:cubicBezTo>
                  <a:pt x="64" y="1323"/>
                  <a:pt x="80" y="1325"/>
                  <a:pt x="88" y="1337"/>
                </a:cubicBezTo>
                <a:close/>
                <a:moveTo>
                  <a:pt x="153" y="1398"/>
                </a:moveTo>
                <a:lnTo>
                  <a:pt x="153" y="1398"/>
                </a:lnTo>
                <a:cubicBezTo>
                  <a:pt x="165" y="1405"/>
                  <a:pt x="168" y="1421"/>
                  <a:pt x="161" y="1433"/>
                </a:cubicBezTo>
                <a:cubicBezTo>
                  <a:pt x="154" y="1444"/>
                  <a:pt x="138" y="1448"/>
                  <a:pt x="127" y="1441"/>
                </a:cubicBezTo>
                <a:lnTo>
                  <a:pt x="127" y="1441"/>
                </a:lnTo>
                <a:cubicBezTo>
                  <a:pt x="115" y="1433"/>
                  <a:pt x="111" y="1418"/>
                  <a:pt x="119" y="1406"/>
                </a:cubicBezTo>
                <a:cubicBezTo>
                  <a:pt x="126" y="1395"/>
                  <a:pt x="141" y="1391"/>
                  <a:pt x="153" y="1398"/>
                </a:cubicBezTo>
                <a:close/>
                <a:moveTo>
                  <a:pt x="237" y="1428"/>
                </a:moveTo>
                <a:lnTo>
                  <a:pt x="237" y="1428"/>
                </a:lnTo>
                <a:cubicBezTo>
                  <a:pt x="251" y="1429"/>
                  <a:pt x="260" y="1442"/>
                  <a:pt x="258" y="1456"/>
                </a:cubicBezTo>
                <a:cubicBezTo>
                  <a:pt x="256" y="1469"/>
                  <a:pt x="244" y="1479"/>
                  <a:pt x="230" y="1477"/>
                </a:cubicBezTo>
                <a:lnTo>
                  <a:pt x="230" y="1477"/>
                </a:lnTo>
                <a:cubicBezTo>
                  <a:pt x="216" y="1475"/>
                  <a:pt x="207" y="1463"/>
                  <a:pt x="209" y="1449"/>
                </a:cubicBezTo>
                <a:cubicBezTo>
                  <a:pt x="211" y="1435"/>
                  <a:pt x="223" y="1426"/>
                  <a:pt x="237" y="1428"/>
                </a:cubicBezTo>
                <a:close/>
                <a:moveTo>
                  <a:pt x="333" y="1429"/>
                </a:moveTo>
                <a:lnTo>
                  <a:pt x="333" y="1429"/>
                </a:lnTo>
                <a:cubicBezTo>
                  <a:pt x="347" y="1429"/>
                  <a:pt x="358" y="1441"/>
                  <a:pt x="358" y="1454"/>
                </a:cubicBezTo>
                <a:cubicBezTo>
                  <a:pt x="358" y="1468"/>
                  <a:pt x="347" y="1479"/>
                  <a:pt x="333" y="1479"/>
                </a:cubicBezTo>
                <a:lnTo>
                  <a:pt x="333" y="1479"/>
                </a:lnTo>
                <a:cubicBezTo>
                  <a:pt x="320" y="1479"/>
                  <a:pt x="308" y="1468"/>
                  <a:pt x="308" y="1454"/>
                </a:cubicBezTo>
                <a:cubicBezTo>
                  <a:pt x="308" y="1441"/>
                  <a:pt x="320" y="1429"/>
                  <a:pt x="333" y="1429"/>
                </a:cubicBezTo>
                <a:close/>
                <a:moveTo>
                  <a:pt x="433" y="1429"/>
                </a:moveTo>
                <a:lnTo>
                  <a:pt x="434" y="1429"/>
                </a:lnTo>
                <a:cubicBezTo>
                  <a:pt x="447" y="1429"/>
                  <a:pt x="459" y="1441"/>
                  <a:pt x="459" y="1454"/>
                </a:cubicBezTo>
                <a:cubicBezTo>
                  <a:pt x="459" y="1468"/>
                  <a:pt x="447" y="1479"/>
                  <a:pt x="434" y="1479"/>
                </a:cubicBezTo>
                <a:lnTo>
                  <a:pt x="433" y="1479"/>
                </a:lnTo>
                <a:cubicBezTo>
                  <a:pt x="420" y="1479"/>
                  <a:pt x="408" y="1468"/>
                  <a:pt x="408" y="1454"/>
                </a:cubicBezTo>
                <a:cubicBezTo>
                  <a:pt x="408" y="1441"/>
                  <a:pt x="420" y="1429"/>
                  <a:pt x="433" y="1429"/>
                </a:cubicBezTo>
                <a:close/>
                <a:moveTo>
                  <a:pt x="534" y="1429"/>
                </a:moveTo>
                <a:lnTo>
                  <a:pt x="534" y="1429"/>
                </a:lnTo>
                <a:cubicBezTo>
                  <a:pt x="547" y="1429"/>
                  <a:pt x="559" y="1441"/>
                  <a:pt x="559" y="1454"/>
                </a:cubicBezTo>
                <a:cubicBezTo>
                  <a:pt x="559" y="1468"/>
                  <a:pt x="547" y="1479"/>
                  <a:pt x="534" y="1479"/>
                </a:cubicBezTo>
                <a:lnTo>
                  <a:pt x="534" y="1479"/>
                </a:lnTo>
                <a:cubicBezTo>
                  <a:pt x="520" y="1479"/>
                  <a:pt x="509" y="1468"/>
                  <a:pt x="509" y="1454"/>
                </a:cubicBezTo>
                <a:cubicBezTo>
                  <a:pt x="509" y="1441"/>
                  <a:pt x="520" y="1429"/>
                  <a:pt x="534" y="1429"/>
                </a:cubicBezTo>
                <a:close/>
                <a:moveTo>
                  <a:pt x="634" y="1429"/>
                </a:moveTo>
                <a:lnTo>
                  <a:pt x="634" y="1429"/>
                </a:lnTo>
                <a:cubicBezTo>
                  <a:pt x="647" y="1429"/>
                  <a:pt x="659" y="1441"/>
                  <a:pt x="659" y="1454"/>
                </a:cubicBezTo>
                <a:cubicBezTo>
                  <a:pt x="659" y="1468"/>
                  <a:pt x="647" y="1479"/>
                  <a:pt x="634" y="1479"/>
                </a:cubicBezTo>
                <a:lnTo>
                  <a:pt x="634" y="1479"/>
                </a:lnTo>
                <a:cubicBezTo>
                  <a:pt x="620" y="1479"/>
                  <a:pt x="609" y="1468"/>
                  <a:pt x="609" y="1454"/>
                </a:cubicBezTo>
                <a:cubicBezTo>
                  <a:pt x="609" y="1441"/>
                  <a:pt x="620" y="1429"/>
                  <a:pt x="634" y="1429"/>
                </a:cubicBezTo>
                <a:close/>
                <a:moveTo>
                  <a:pt x="734" y="1429"/>
                </a:moveTo>
                <a:lnTo>
                  <a:pt x="734" y="1429"/>
                </a:lnTo>
                <a:cubicBezTo>
                  <a:pt x="747" y="1429"/>
                  <a:pt x="759" y="1441"/>
                  <a:pt x="759" y="1454"/>
                </a:cubicBezTo>
                <a:cubicBezTo>
                  <a:pt x="759" y="1468"/>
                  <a:pt x="747" y="1479"/>
                  <a:pt x="734" y="1479"/>
                </a:cubicBezTo>
                <a:lnTo>
                  <a:pt x="734" y="1479"/>
                </a:lnTo>
                <a:cubicBezTo>
                  <a:pt x="720" y="1479"/>
                  <a:pt x="709" y="1468"/>
                  <a:pt x="709" y="1454"/>
                </a:cubicBezTo>
                <a:cubicBezTo>
                  <a:pt x="709" y="1441"/>
                  <a:pt x="720" y="1429"/>
                  <a:pt x="734" y="1429"/>
                </a:cubicBezTo>
                <a:close/>
                <a:moveTo>
                  <a:pt x="834" y="1429"/>
                </a:moveTo>
                <a:lnTo>
                  <a:pt x="834" y="1429"/>
                </a:lnTo>
                <a:cubicBezTo>
                  <a:pt x="848" y="1429"/>
                  <a:pt x="859" y="1441"/>
                  <a:pt x="859" y="1454"/>
                </a:cubicBezTo>
                <a:cubicBezTo>
                  <a:pt x="859" y="1468"/>
                  <a:pt x="848" y="1479"/>
                  <a:pt x="834" y="1479"/>
                </a:cubicBezTo>
                <a:lnTo>
                  <a:pt x="834" y="1479"/>
                </a:lnTo>
                <a:cubicBezTo>
                  <a:pt x="820" y="1479"/>
                  <a:pt x="809" y="1468"/>
                  <a:pt x="809" y="1454"/>
                </a:cubicBezTo>
                <a:cubicBezTo>
                  <a:pt x="809" y="1441"/>
                  <a:pt x="820" y="1429"/>
                  <a:pt x="834" y="1429"/>
                </a:cubicBezTo>
                <a:close/>
                <a:moveTo>
                  <a:pt x="934" y="1429"/>
                </a:moveTo>
                <a:lnTo>
                  <a:pt x="934" y="1429"/>
                </a:lnTo>
                <a:cubicBezTo>
                  <a:pt x="948" y="1429"/>
                  <a:pt x="959" y="1441"/>
                  <a:pt x="959" y="1454"/>
                </a:cubicBezTo>
                <a:cubicBezTo>
                  <a:pt x="959" y="1468"/>
                  <a:pt x="948" y="1479"/>
                  <a:pt x="934" y="1479"/>
                </a:cubicBezTo>
                <a:lnTo>
                  <a:pt x="934" y="1479"/>
                </a:lnTo>
                <a:cubicBezTo>
                  <a:pt x="920" y="1479"/>
                  <a:pt x="909" y="1468"/>
                  <a:pt x="909" y="1454"/>
                </a:cubicBezTo>
                <a:cubicBezTo>
                  <a:pt x="909" y="1441"/>
                  <a:pt x="920" y="1429"/>
                  <a:pt x="934" y="1429"/>
                </a:cubicBezTo>
                <a:close/>
                <a:moveTo>
                  <a:pt x="1034" y="1429"/>
                </a:moveTo>
                <a:lnTo>
                  <a:pt x="1034" y="1429"/>
                </a:lnTo>
                <a:cubicBezTo>
                  <a:pt x="1048" y="1429"/>
                  <a:pt x="1059" y="1441"/>
                  <a:pt x="1059" y="1454"/>
                </a:cubicBezTo>
                <a:cubicBezTo>
                  <a:pt x="1059" y="1468"/>
                  <a:pt x="1048" y="1479"/>
                  <a:pt x="1034" y="1479"/>
                </a:cubicBezTo>
                <a:lnTo>
                  <a:pt x="1034" y="1479"/>
                </a:lnTo>
                <a:cubicBezTo>
                  <a:pt x="1020" y="1479"/>
                  <a:pt x="1009" y="1468"/>
                  <a:pt x="1009" y="1454"/>
                </a:cubicBezTo>
                <a:cubicBezTo>
                  <a:pt x="1009" y="1441"/>
                  <a:pt x="1020" y="1429"/>
                  <a:pt x="1034" y="1429"/>
                </a:cubicBezTo>
                <a:close/>
                <a:moveTo>
                  <a:pt x="1134" y="1429"/>
                </a:moveTo>
                <a:lnTo>
                  <a:pt x="1134" y="1429"/>
                </a:lnTo>
                <a:cubicBezTo>
                  <a:pt x="1148" y="1429"/>
                  <a:pt x="1159" y="1441"/>
                  <a:pt x="1159" y="1454"/>
                </a:cubicBezTo>
                <a:cubicBezTo>
                  <a:pt x="1159" y="1468"/>
                  <a:pt x="1148" y="1479"/>
                  <a:pt x="1134" y="1479"/>
                </a:cubicBezTo>
                <a:lnTo>
                  <a:pt x="1134" y="1479"/>
                </a:lnTo>
                <a:cubicBezTo>
                  <a:pt x="1120" y="1479"/>
                  <a:pt x="1109" y="1468"/>
                  <a:pt x="1109" y="1454"/>
                </a:cubicBezTo>
                <a:cubicBezTo>
                  <a:pt x="1109" y="1441"/>
                  <a:pt x="1120" y="1429"/>
                  <a:pt x="1134" y="1429"/>
                </a:cubicBezTo>
                <a:close/>
                <a:moveTo>
                  <a:pt x="1234" y="1429"/>
                </a:moveTo>
                <a:lnTo>
                  <a:pt x="1234" y="1429"/>
                </a:lnTo>
                <a:cubicBezTo>
                  <a:pt x="1248" y="1429"/>
                  <a:pt x="1259" y="1441"/>
                  <a:pt x="1259" y="1454"/>
                </a:cubicBezTo>
                <a:cubicBezTo>
                  <a:pt x="1259" y="1468"/>
                  <a:pt x="1248" y="1479"/>
                  <a:pt x="1234" y="1479"/>
                </a:cubicBezTo>
                <a:lnTo>
                  <a:pt x="1234" y="1479"/>
                </a:lnTo>
                <a:cubicBezTo>
                  <a:pt x="1220" y="1479"/>
                  <a:pt x="1209" y="1468"/>
                  <a:pt x="1209" y="1454"/>
                </a:cubicBezTo>
                <a:cubicBezTo>
                  <a:pt x="1209" y="1441"/>
                  <a:pt x="1220" y="1429"/>
                  <a:pt x="1234" y="1429"/>
                </a:cubicBezTo>
                <a:close/>
                <a:moveTo>
                  <a:pt x="1334" y="1429"/>
                </a:moveTo>
                <a:lnTo>
                  <a:pt x="1334" y="1429"/>
                </a:lnTo>
                <a:cubicBezTo>
                  <a:pt x="1348" y="1429"/>
                  <a:pt x="1359" y="1441"/>
                  <a:pt x="1359" y="1454"/>
                </a:cubicBezTo>
                <a:cubicBezTo>
                  <a:pt x="1359" y="1468"/>
                  <a:pt x="1348" y="1479"/>
                  <a:pt x="1334" y="1479"/>
                </a:cubicBezTo>
                <a:lnTo>
                  <a:pt x="1334" y="1479"/>
                </a:lnTo>
                <a:cubicBezTo>
                  <a:pt x="1320" y="1479"/>
                  <a:pt x="1309" y="1468"/>
                  <a:pt x="1309" y="1454"/>
                </a:cubicBezTo>
                <a:cubicBezTo>
                  <a:pt x="1309" y="1441"/>
                  <a:pt x="1320" y="1429"/>
                  <a:pt x="1334" y="1429"/>
                </a:cubicBezTo>
                <a:close/>
                <a:moveTo>
                  <a:pt x="1434" y="1429"/>
                </a:moveTo>
                <a:lnTo>
                  <a:pt x="1434" y="1429"/>
                </a:lnTo>
                <a:cubicBezTo>
                  <a:pt x="1448" y="1429"/>
                  <a:pt x="1459" y="1441"/>
                  <a:pt x="1459" y="1454"/>
                </a:cubicBezTo>
                <a:cubicBezTo>
                  <a:pt x="1459" y="1468"/>
                  <a:pt x="1448" y="1479"/>
                  <a:pt x="1434" y="1479"/>
                </a:cubicBezTo>
                <a:lnTo>
                  <a:pt x="1434" y="1479"/>
                </a:lnTo>
                <a:cubicBezTo>
                  <a:pt x="1420" y="1479"/>
                  <a:pt x="1409" y="1468"/>
                  <a:pt x="1409" y="1454"/>
                </a:cubicBezTo>
                <a:cubicBezTo>
                  <a:pt x="1409" y="1441"/>
                  <a:pt x="1420" y="1429"/>
                  <a:pt x="1434" y="1429"/>
                </a:cubicBezTo>
                <a:close/>
                <a:moveTo>
                  <a:pt x="1534" y="1429"/>
                </a:moveTo>
                <a:lnTo>
                  <a:pt x="1534" y="1429"/>
                </a:lnTo>
                <a:cubicBezTo>
                  <a:pt x="1548" y="1429"/>
                  <a:pt x="1559" y="1441"/>
                  <a:pt x="1559" y="1454"/>
                </a:cubicBezTo>
                <a:cubicBezTo>
                  <a:pt x="1559" y="1468"/>
                  <a:pt x="1548" y="1479"/>
                  <a:pt x="1534" y="1479"/>
                </a:cubicBezTo>
                <a:lnTo>
                  <a:pt x="1534" y="1479"/>
                </a:lnTo>
                <a:cubicBezTo>
                  <a:pt x="1520" y="1479"/>
                  <a:pt x="1509" y="1468"/>
                  <a:pt x="1509" y="1454"/>
                </a:cubicBezTo>
                <a:cubicBezTo>
                  <a:pt x="1509" y="1441"/>
                  <a:pt x="1520" y="1429"/>
                  <a:pt x="1534" y="1429"/>
                </a:cubicBezTo>
                <a:close/>
                <a:moveTo>
                  <a:pt x="1634" y="1429"/>
                </a:moveTo>
                <a:lnTo>
                  <a:pt x="1634" y="1429"/>
                </a:lnTo>
                <a:cubicBezTo>
                  <a:pt x="1648" y="1429"/>
                  <a:pt x="1659" y="1441"/>
                  <a:pt x="1659" y="1454"/>
                </a:cubicBezTo>
                <a:cubicBezTo>
                  <a:pt x="1659" y="1468"/>
                  <a:pt x="1648" y="1479"/>
                  <a:pt x="1634" y="1479"/>
                </a:cubicBezTo>
                <a:lnTo>
                  <a:pt x="1634" y="1479"/>
                </a:lnTo>
                <a:cubicBezTo>
                  <a:pt x="1620" y="1479"/>
                  <a:pt x="1609" y="1468"/>
                  <a:pt x="1609" y="1454"/>
                </a:cubicBezTo>
                <a:cubicBezTo>
                  <a:pt x="1609" y="1441"/>
                  <a:pt x="1620" y="1429"/>
                  <a:pt x="1634" y="1429"/>
                </a:cubicBezTo>
                <a:close/>
                <a:moveTo>
                  <a:pt x="1734" y="1429"/>
                </a:moveTo>
                <a:lnTo>
                  <a:pt x="1734" y="1429"/>
                </a:lnTo>
                <a:cubicBezTo>
                  <a:pt x="1748" y="1429"/>
                  <a:pt x="1759" y="1441"/>
                  <a:pt x="1759" y="1454"/>
                </a:cubicBezTo>
                <a:cubicBezTo>
                  <a:pt x="1759" y="1468"/>
                  <a:pt x="1748" y="1479"/>
                  <a:pt x="1734" y="1479"/>
                </a:cubicBezTo>
                <a:lnTo>
                  <a:pt x="1734" y="1479"/>
                </a:lnTo>
                <a:cubicBezTo>
                  <a:pt x="1720" y="1479"/>
                  <a:pt x="1709" y="1468"/>
                  <a:pt x="1709" y="1454"/>
                </a:cubicBezTo>
                <a:cubicBezTo>
                  <a:pt x="1709" y="1441"/>
                  <a:pt x="1720" y="1429"/>
                  <a:pt x="1734" y="1429"/>
                </a:cubicBezTo>
                <a:close/>
                <a:moveTo>
                  <a:pt x="1834" y="1429"/>
                </a:moveTo>
                <a:lnTo>
                  <a:pt x="1834" y="1429"/>
                </a:lnTo>
                <a:cubicBezTo>
                  <a:pt x="1848" y="1429"/>
                  <a:pt x="1859" y="1441"/>
                  <a:pt x="1859" y="1454"/>
                </a:cubicBezTo>
                <a:cubicBezTo>
                  <a:pt x="1859" y="1468"/>
                  <a:pt x="1848" y="1479"/>
                  <a:pt x="1834" y="1479"/>
                </a:cubicBezTo>
                <a:lnTo>
                  <a:pt x="1834" y="1479"/>
                </a:lnTo>
                <a:cubicBezTo>
                  <a:pt x="1820" y="1479"/>
                  <a:pt x="1809" y="1468"/>
                  <a:pt x="1809" y="1454"/>
                </a:cubicBezTo>
                <a:cubicBezTo>
                  <a:pt x="1809" y="1441"/>
                  <a:pt x="1820" y="1429"/>
                  <a:pt x="1834" y="1429"/>
                </a:cubicBezTo>
                <a:close/>
                <a:moveTo>
                  <a:pt x="1934" y="1429"/>
                </a:moveTo>
                <a:lnTo>
                  <a:pt x="1934" y="1429"/>
                </a:lnTo>
                <a:cubicBezTo>
                  <a:pt x="1948" y="1429"/>
                  <a:pt x="1959" y="1441"/>
                  <a:pt x="1959" y="1454"/>
                </a:cubicBezTo>
                <a:cubicBezTo>
                  <a:pt x="1959" y="1468"/>
                  <a:pt x="1948" y="1479"/>
                  <a:pt x="1934" y="1479"/>
                </a:cubicBezTo>
                <a:lnTo>
                  <a:pt x="1934" y="1479"/>
                </a:lnTo>
                <a:cubicBezTo>
                  <a:pt x="1920" y="1479"/>
                  <a:pt x="1909" y="1468"/>
                  <a:pt x="1909" y="1454"/>
                </a:cubicBezTo>
                <a:cubicBezTo>
                  <a:pt x="1909" y="1441"/>
                  <a:pt x="1920" y="1429"/>
                  <a:pt x="1934" y="1429"/>
                </a:cubicBezTo>
                <a:close/>
                <a:moveTo>
                  <a:pt x="2034" y="1429"/>
                </a:moveTo>
                <a:lnTo>
                  <a:pt x="2034" y="1429"/>
                </a:lnTo>
                <a:cubicBezTo>
                  <a:pt x="2048" y="1429"/>
                  <a:pt x="2059" y="1441"/>
                  <a:pt x="2059" y="1454"/>
                </a:cubicBezTo>
                <a:cubicBezTo>
                  <a:pt x="2059" y="1468"/>
                  <a:pt x="2048" y="1479"/>
                  <a:pt x="2034" y="1479"/>
                </a:cubicBezTo>
                <a:lnTo>
                  <a:pt x="2034" y="1479"/>
                </a:lnTo>
                <a:cubicBezTo>
                  <a:pt x="2020" y="1479"/>
                  <a:pt x="2009" y="1468"/>
                  <a:pt x="2009" y="1454"/>
                </a:cubicBezTo>
                <a:cubicBezTo>
                  <a:pt x="2009" y="1441"/>
                  <a:pt x="2020" y="1429"/>
                  <a:pt x="2034" y="1429"/>
                </a:cubicBezTo>
                <a:close/>
                <a:moveTo>
                  <a:pt x="2134" y="1429"/>
                </a:moveTo>
                <a:lnTo>
                  <a:pt x="2134" y="1429"/>
                </a:lnTo>
                <a:cubicBezTo>
                  <a:pt x="2148" y="1429"/>
                  <a:pt x="2159" y="1441"/>
                  <a:pt x="2159" y="1454"/>
                </a:cubicBezTo>
                <a:cubicBezTo>
                  <a:pt x="2159" y="1468"/>
                  <a:pt x="2148" y="1479"/>
                  <a:pt x="2134" y="1479"/>
                </a:cubicBezTo>
                <a:lnTo>
                  <a:pt x="2134" y="1479"/>
                </a:lnTo>
                <a:cubicBezTo>
                  <a:pt x="2121" y="1479"/>
                  <a:pt x="2109" y="1468"/>
                  <a:pt x="2109" y="1454"/>
                </a:cubicBezTo>
                <a:cubicBezTo>
                  <a:pt x="2109" y="1441"/>
                  <a:pt x="2121" y="1429"/>
                  <a:pt x="2134" y="1429"/>
                </a:cubicBezTo>
                <a:close/>
                <a:moveTo>
                  <a:pt x="2234" y="1429"/>
                </a:moveTo>
                <a:lnTo>
                  <a:pt x="2234" y="1429"/>
                </a:lnTo>
                <a:cubicBezTo>
                  <a:pt x="2248" y="1429"/>
                  <a:pt x="2259" y="1441"/>
                  <a:pt x="2259" y="1454"/>
                </a:cubicBezTo>
                <a:cubicBezTo>
                  <a:pt x="2259" y="1468"/>
                  <a:pt x="2248" y="1479"/>
                  <a:pt x="2234" y="1479"/>
                </a:cubicBezTo>
                <a:lnTo>
                  <a:pt x="2234" y="1479"/>
                </a:lnTo>
                <a:cubicBezTo>
                  <a:pt x="2221" y="1479"/>
                  <a:pt x="2209" y="1468"/>
                  <a:pt x="2209" y="1454"/>
                </a:cubicBezTo>
                <a:cubicBezTo>
                  <a:pt x="2209" y="1441"/>
                  <a:pt x="2221" y="1429"/>
                  <a:pt x="2234" y="1429"/>
                </a:cubicBezTo>
                <a:close/>
                <a:moveTo>
                  <a:pt x="2334" y="1429"/>
                </a:moveTo>
                <a:lnTo>
                  <a:pt x="2334" y="1429"/>
                </a:lnTo>
                <a:cubicBezTo>
                  <a:pt x="2348" y="1429"/>
                  <a:pt x="2359" y="1441"/>
                  <a:pt x="2359" y="1454"/>
                </a:cubicBezTo>
                <a:cubicBezTo>
                  <a:pt x="2359" y="1468"/>
                  <a:pt x="2348" y="1479"/>
                  <a:pt x="2334" y="1479"/>
                </a:cubicBezTo>
                <a:lnTo>
                  <a:pt x="2334" y="1479"/>
                </a:lnTo>
                <a:cubicBezTo>
                  <a:pt x="2321" y="1479"/>
                  <a:pt x="2309" y="1468"/>
                  <a:pt x="2309" y="1454"/>
                </a:cubicBezTo>
                <a:cubicBezTo>
                  <a:pt x="2309" y="1441"/>
                  <a:pt x="2321" y="1429"/>
                  <a:pt x="2334" y="1429"/>
                </a:cubicBezTo>
                <a:close/>
                <a:moveTo>
                  <a:pt x="2434" y="1429"/>
                </a:moveTo>
                <a:lnTo>
                  <a:pt x="2435" y="1429"/>
                </a:lnTo>
                <a:cubicBezTo>
                  <a:pt x="2448" y="1429"/>
                  <a:pt x="2460" y="1441"/>
                  <a:pt x="2460" y="1454"/>
                </a:cubicBezTo>
                <a:cubicBezTo>
                  <a:pt x="2460" y="1468"/>
                  <a:pt x="2448" y="1479"/>
                  <a:pt x="2435" y="1479"/>
                </a:cubicBezTo>
                <a:lnTo>
                  <a:pt x="2434" y="1479"/>
                </a:lnTo>
                <a:cubicBezTo>
                  <a:pt x="2421" y="1479"/>
                  <a:pt x="2409" y="1468"/>
                  <a:pt x="2409" y="1454"/>
                </a:cubicBezTo>
                <a:cubicBezTo>
                  <a:pt x="2409" y="1441"/>
                  <a:pt x="2421" y="1429"/>
                  <a:pt x="2434" y="1429"/>
                </a:cubicBezTo>
                <a:close/>
                <a:moveTo>
                  <a:pt x="2535" y="1429"/>
                </a:moveTo>
                <a:lnTo>
                  <a:pt x="2535" y="1429"/>
                </a:lnTo>
                <a:cubicBezTo>
                  <a:pt x="2548" y="1429"/>
                  <a:pt x="2560" y="1441"/>
                  <a:pt x="2560" y="1454"/>
                </a:cubicBezTo>
                <a:cubicBezTo>
                  <a:pt x="2560" y="1468"/>
                  <a:pt x="2548" y="1479"/>
                  <a:pt x="2535" y="1479"/>
                </a:cubicBezTo>
                <a:lnTo>
                  <a:pt x="2535" y="1479"/>
                </a:lnTo>
                <a:cubicBezTo>
                  <a:pt x="2521" y="1479"/>
                  <a:pt x="2510" y="1468"/>
                  <a:pt x="2510" y="1454"/>
                </a:cubicBezTo>
                <a:cubicBezTo>
                  <a:pt x="2510" y="1441"/>
                  <a:pt x="2521" y="1429"/>
                  <a:pt x="2535" y="1429"/>
                </a:cubicBezTo>
                <a:close/>
                <a:moveTo>
                  <a:pt x="2635" y="1429"/>
                </a:moveTo>
                <a:lnTo>
                  <a:pt x="2635" y="1429"/>
                </a:lnTo>
                <a:cubicBezTo>
                  <a:pt x="2648" y="1429"/>
                  <a:pt x="2660" y="1441"/>
                  <a:pt x="2660" y="1454"/>
                </a:cubicBezTo>
                <a:cubicBezTo>
                  <a:pt x="2660" y="1468"/>
                  <a:pt x="2648" y="1479"/>
                  <a:pt x="2635" y="1479"/>
                </a:cubicBezTo>
                <a:lnTo>
                  <a:pt x="2635" y="1479"/>
                </a:lnTo>
                <a:cubicBezTo>
                  <a:pt x="2621" y="1479"/>
                  <a:pt x="2610" y="1468"/>
                  <a:pt x="2610" y="1454"/>
                </a:cubicBezTo>
                <a:cubicBezTo>
                  <a:pt x="2610" y="1441"/>
                  <a:pt x="2621" y="1429"/>
                  <a:pt x="2635" y="1429"/>
                </a:cubicBezTo>
                <a:close/>
                <a:moveTo>
                  <a:pt x="2735" y="1429"/>
                </a:moveTo>
                <a:lnTo>
                  <a:pt x="2735" y="1429"/>
                </a:lnTo>
                <a:cubicBezTo>
                  <a:pt x="2748" y="1429"/>
                  <a:pt x="2760" y="1441"/>
                  <a:pt x="2760" y="1454"/>
                </a:cubicBezTo>
                <a:cubicBezTo>
                  <a:pt x="2760" y="1468"/>
                  <a:pt x="2748" y="1479"/>
                  <a:pt x="2735" y="1479"/>
                </a:cubicBezTo>
                <a:lnTo>
                  <a:pt x="2735" y="1479"/>
                </a:lnTo>
                <a:cubicBezTo>
                  <a:pt x="2721" y="1479"/>
                  <a:pt x="2710" y="1468"/>
                  <a:pt x="2710" y="1454"/>
                </a:cubicBezTo>
                <a:cubicBezTo>
                  <a:pt x="2710" y="1441"/>
                  <a:pt x="2721" y="1429"/>
                  <a:pt x="2735" y="1429"/>
                </a:cubicBezTo>
                <a:close/>
                <a:moveTo>
                  <a:pt x="2835" y="1429"/>
                </a:moveTo>
                <a:lnTo>
                  <a:pt x="2835" y="1429"/>
                </a:lnTo>
                <a:cubicBezTo>
                  <a:pt x="2849" y="1429"/>
                  <a:pt x="2860" y="1441"/>
                  <a:pt x="2860" y="1454"/>
                </a:cubicBezTo>
                <a:cubicBezTo>
                  <a:pt x="2860" y="1468"/>
                  <a:pt x="2849" y="1479"/>
                  <a:pt x="2835" y="1479"/>
                </a:cubicBezTo>
                <a:lnTo>
                  <a:pt x="2835" y="1479"/>
                </a:lnTo>
                <a:cubicBezTo>
                  <a:pt x="2821" y="1479"/>
                  <a:pt x="2810" y="1468"/>
                  <a:pt x="2810" y="1454"/>
                </a:cubicBezTo>
                <a:cubicBezTo>
                  <a:pt x="2810" y="1441"/>
                  <a:pt x="2821" y="1429"/>
                  <a:pt x="2835" y="1429"/>
                </a:cubicBezTo>
                <a:close/>
                <a:moveTo>
                  <a:pt x="2935" y="1429"/>
                </a:moveTo>
                <a:lnTo>
                  <a:pt x="2935" y="1429"/>
                </a:lnTo>
                <a:cubicBezTo>
                  <a:pt x="2949" y="1429"/>
                  <a:pt x="2960" y="1441"/>
                  <a:pt x="2960" y="1454"/>
                </a:cubicBezTo>
                <a:cubicBezTo>
                  <a:pt x="2960" y="1468"/>
                  <a:pt x="2949" y="1479"/>
                  <a:pt x="2935" y="1479"/>
                </a:cubicBezTo>
                <a:lnTo>
                  <a:pt x="2935" y="1479"/>
                </a:lnTo>
                <a:cubicBezTo>
                  <a:pt x="2921" y="1479"/>
                  <a:pt x="2910" y="1468"/>
                  <a:pt x="2910" y="1454"/>
                </a:cubicBezTo>
                <a:cubicBezTo>
                  <a:pt x="2910" y="1441"/>
                  <a:pt x="2921" y="1429"/>
                  <a:pt x="2935" y="1429"/>
                </a:cubicBezTo>
                <a:close/>
                <a:moveTo>
                  <a:pt x="3035" y="1429"/>
                </a:moveTo>
                <a:lnTo>
                  <a:pt x="3035" y="1429"/>
                </a:lnTo>
                <a:cubicBezTo>
                  <a:pt x="3049" y="1429"/>
                  <a:pt x="3060" y="1441"/>
                  <a:pt x="3060" y="1454"/>
                </a:cubicBezTo>
                <a:cubicBezTo>
                  <a:pt x="3060" y="1468"/>
                  <a:pt x="3049" y="1479"/>
                  <a:pt x="3035" y="1479"/>
                </a:cubicBezTo>
                <a:lnTo>
                  <a:pt x="3035" y="1479"/>
                </a:lnTo>
                <a:cubicBezTo>
                  <a:pt x="3021" y="1479"/>
                  <a:pt x="3010" y="1468"/>
                  <a:pt x="3010" y="1454"/>
                </a:cubicBezTo>
                <a:cubicBezTo>
                  <a:pt x="3010" y="1441"/>
                  <a:pt x="3021" y="1429"/>
                  <a:pt x="3035" y="1429"/>
                </a:cubicBezTo>
                <a:close/>
                <a:moveTo>
                  <a:pt x="3135" y="1429"/>
                </a:moveTo>
                <a:lnTo>
                  <a:pt x="3135" y="1429"/>
                </a:lnTo>
                <a:cubicBezTo>
                  <a:pt x="3149" y="1429"/>
                  <a:pt x="3160" y="1441"/>
                  <a:pt x="3160" y="1454"/>
                </a:cubicBezTo>
                <a:cubicBezTo>
                  <a:pt x="3160" y="1468"/>
                  <a:pt x="3149" y="1479"/>
                  <a:pt x="3135" y="1479"/>
                </a:cubicBezTo>
                <a:lnTo>
                  <a:pt x="3135" y="1479"/>
                </a:lnTo>
                <a:cubicBezTo>
                  <a:pt x="3121" y="1479"/>
                  <a:pt x="3110" y="1468"/>
                  <a:pt x="3110" y="1454"/>
                </a:cubicBezTo>
                <a:cubicBezTo>
                  <a:pt x="3110" y="1441"/>
                  <a:pt x="3121" y="1429"/>
                  <a:pt x="3135" y="1429"/>
                </a:cubicBezTo>
                <a:close/>
                <a:moveTo>
                  <a:pt x="3235" y="1429"/>
                </a:moveTo>
                <a:lnTo>
                  <a:pt x="3235" y="1429"/>
                </a:lnTo>
                <a:cubicBezTo>
                  <a:pt x="3249" y="1429"/>
                  <a:pt x="3260" y="1441"/>
                  <a:pt x="3260" y="1454"/>
                </a:cubicBezTo>
                <a:cubicBezTo>
                  <a:pt x="3260" y="1468"/>
                  <a:pt x="3249" y="1479"/>
                  <a:pt x="3235" y="1479"/>
                </a:cubicBezTo>
                <a:lnTo>
                  <a:pt x="3235" y="1479"/>
                </a:lnTo>
                <a:cubicBezTo>
                  <a:pt x="3221" y="1479"/>
                  <a:pt x="3210" y="1468"/>
                  <a:pt x="3210" y="1454"/>
                </a:cubicBezTo>
                <a:cubicBezTo>
                  <a:pt x="3210" y="1441"/>
                  <a:pt x="3221" y="1429"/>
                  <a:pt x="3235" y="1429"/>
                </a:cubicBezTo>
                <a:close/>
                <a:moveTo>
                  <a:pt x="3335" y="1429"/>
                </a:moveTo>
                <a:lnTo>
                  <a:pt x="3335" y="1429"/>
                </a:lnTo>
                <a:cubicBezTo>
                  <a:pt x="3349" y="1429"/>
                  <a:pt x="3360" y="1441"/>
                  <a:pt x="3360" y="1454"/>
                </a:cubicBezTo>
                <a:cubicBezTo>
                  <a:pt x="3360" y="1468"/>
                  <a:pt x="3349" y="1479"/>
                  <a:pt x="3335" y="1479"/>
                </a:cubicBezTo>
                <a:lnTo>
                  <a:pt x="3335" y="1479"/>
                </a:lnTo>
                <a:cubicBezTo>
                  <a:pt x="3321" y="1479"/>
                  <a:pt x="3310" y="1468"/>
                  <a:pt x="3310" y="1454"/>
                </a:cubicBezTo>
                <a:cubicBezTo>
                  <a:pt x="3310" y="1441"/>
                  <a:pt x="3321" y="1429"/>
                  <a:pt x="3335" y="1429"/>
                </a:cubicBezTo>
                <a:close/>
                <a:moveTo>
                  <a:pt x="3435" y="1429"/>
                </a:moveTo>
                <a:lnTo>
                  <a:pt x="3435" y="1429"/>
                </a:lnTo>
                <a:cubicBezTo>
                  <a:pt x="3449" y="1429"/>
                  <a:pt x="3460" y="1441"/>
                  <a:pt x="3460" y="1454"/>
                </a:cubicBezTo>
                <a:cubicBezTo>
                  <a:pt x="3460" y="1468"/>
                  <a:pt x="3449" y="1479"/>
                  <a:pt x="3435" y="1479"/>
                </a:cubicBezTo>
                <a:lnTo>
                  <a:pt x="3435" y="1479"/>
                </a:lnTo>
                <a:cubicBezTo>
                  <a:pt x="3421" y="1479"/>
                  <a:pt x="3410" y="1468"/>
                  <a:pt x="3410" y="1454"/>
                </a:cubicBezTo>
                <a:cubicBezTo>
                  <a:pt x="3410" y="1441"/>
                  <a:pt x="3421" y="1429"/>
                  <a:pt x="3435" y="1429"/>
                </a:cubicBezTo>
                <a:close/>
                <a:moveTo>
                  <a:pt x="3535" y="1429"/>
                </a:moveTo>
                <a:lnTo>
                  <a:pt x="3535" y="1429"/>
                </a:lnTo>
                <a:cubicBezTo>
                  <a:pt x="3549" y="1429"/>
                  <a:pt x="3560" y="1441"/>
                  <a:pt x="3560" y="1454"/>
                </a:cubicBezTo>
                <a:cubicBezTo>
                  <a:pt x="3560" y="1468"/>
                  <a:pt x="3549" y="1479"/>
                  <a:pt x="3535" y="1479"/>
                </a:cubicBezTo>
                <a:lnTo>
                  <a:pt x="3535" y="1479"/>
                </a:lnTo>
                <a:cubicBezTo>
                  <a:pt x="3521" y="1479"/>
                  <a:pt x="3510" y="1468"/>
                  <a:pt x="3510" y="1454"/>
                </a:cubicBezTo>
                <a:cubicBezTo>
                  <a:pt x="3510" y="1441"/>
                  <a:pt x="3521" y="1429"/>
                  <a:pt x="3535" y="1429"/>
                </a:cubicBezTo>
                <a:close/>
                <a:moveTo>
                  <a:pt x="3635" y="1429"/>
                </a:moveTo>
                <a:lnTo>
                  <a:pt x="3635" y="1429"/>
                </a:lnTo>
                <a:cubicBezTo>
                  <a:pt x="3649" y="1429"/>
                  <a:pt x="3660" y="1441"/>
                  <a:pt x="3660" y="1454"/>
                </a:cubicBezTo>
                <a:cubicBezTo>
                  <a:pt x="3660" y="1468"/>
                  <a:pt x="3649" y="1479"/>
                  <a:pt x="3635" y="1479"/>
                </a:cubicBezTo>
                <a:lnTo>
                  <a:pt x="3635" y="1479"/>
                </a:lnTo>
                <a:cubicBezTo>
                  <a:pt x="3621" y="1479"/>
                  <a:pt x="3610" y="1468"/>
                  <a:pt x="3610" y="1454"/>
                </a:cubicBezTo>
                <a:cubicBezTo>
                  <a:pt x="3610" y="1441"/>
                  <a:pt x="3621" y="1429"/>
                  <a:pt x="3635" y="1429"/>
                </a:cubicBezTo>
                <a:close/>
                <a:moveTo>
                  <a:pt x="3724" y="1414"/>
                </a:moveTo>
                <a:lnTo>
                  <a:pt x="3724" y="1414"/>
                </a:lnTo>
                <a:cubicBezTo>
                  <a:pt x="3737" y="1409"/>
                  <a:pt x="3752" y="1416"/>
                  <a:pt x="3756" y="1429"/>
                </a:cubicBezTo>
                <a:cubicBezTo>
                  <a:pt x="3761" y="1442"/>
                  <a:pt x="3755" y="1456"/>
                  <a:pt x="3742" y="1461"/>
                </a:cubicBezTo>
                <a:lnTo>
                  <a:pt x="3742" y="1461"/>
                </a:lnTo>
                <a:cubicBezTo>
                  <a:pt x="3729" y="1466"/>
                  <a:pt x="3714" y="1459"/>
                  <a:pt x="3710" y="1446"/>
                </a:cubicBezTo>
                <a:cubicBezTo>
                  <a:pt x="3705" y="1434"/>
                  <a:pt x="3711" y="1419"/>
                  <a:pt x="3724" y="1414"/>
                </a:cubicBezTo>
                <a:close/>
                <a:moveTo>
                  <a:pt x="3797" y="1366"/>
                </a:moveTo>
                <a:lnTo>
                  <a:pt x="3797" y="1366"/>
                </a:lnTo>
                <a:cubicBezTo>
                  <a:pt x="3806" y="1356"/>
                  <a:pt x="3822" y="1355"/>
                  <a:pt x="3833" y="1364"/>
                </a:cubicBezTo>
                <a:cubicBezTo>
                  <a:pt x="3843" y="1373"/>
                  <a:pt x="3844" y="1389"/>
                  <a:pt x="3834" y="1400"/>
                </a:cubicBezTo>
                <a:lnTo>
                  <a:pt x="3834" y="1400"/>
                </a:lnTo>
                <a:cubicBezTo>
                  <a:pt x="3825" y="1410"/>
                  <a:pt x="3809" y="1411"/>
                  <a:pt x="3799" y="1402"/>
                </a:cubicBezTo>
                <a:cubicBezTo>
                  <a:pt x="3789" y="1392"/>
                  <a:pt x="3788" y="1377"/>
                  <a:pt x="3797" y="1366"/>
                </a:cubicBezTo>
                <a:close/>
                <a:moveTo>
                  <a:pt x="3845" y="1291"/>
                </a:moveTo>
                <a:lnTo>
                  <a:pt x="3845" y="1291"/>
                </a:lnTo>
                <a:cubicBezTo>
                  <a:pt x="3849" y="1278"/>
                  <a:pt x="3864" y="1271"/>
                  <a:pt x="3877" y="1275"/>
                </a:cubicBezTo>
                <a:cubicBezTo>
                  <a:pt x="3890" y="1280"/>
                  <a:pt x="3897" y="1294"/>
                  <a:pt x="3893" y="1307"/>
                </a:cubicBezTo>
                <a:lnTo>
                  <a:pt x="3893" y="1307"/>
                </a:lnTo>
                <a:cubicBezTo>
                  <a:pt x="3888" y="1320"/>
                  <a:pt x="3874" y="1327"/>
                  <a:pt x="3861" y="1323"/>
                </a:cubicBezTo>
                <a:cubicBezTo>
                  <a:pt x="3848" y="1319"/>
                  <a:pt x="3841" y="1304"/>
                  <a:pt x="3845" y="1291"/>
                </a:cubicBezTo>
                <a:close/>
                <a:moveTo>
                  <a:pt x="3859" y="1201"/>
                </a:moveTo>
                <a:lnTo>
                  <a:pt x="3859" y="1201"/>
                </a:lnTo>
                <a:cubicBezTo>
                  <a:pt x="3859" y="1187"/>
                  <a:pt x="3870" y="1176"/>
                  <a:pt x="3884" y="1176"/>
                </a:cubicBezTo>
                <a:cubicBezTo>
                  <a:pt x="3898" y="1176"/>
                  <a:pt x="3909" y="1187"/>
                  <a:pt x="3909" y="1201"/>
                </a:cubicBezTo>
                <a:lnTo>
                  <a:pt x="3909" y="1201"/>
                </a:lnTo>
                <a:cubicBezTo>
                  <a:pt x="3909" y="1215"/>
                  <a:pt x="3898" y="1226"/>
                  <a:pt x="3884" y="1226"/>
                </a:cubicBezTo>
                <a:cubicBezTo>
                  <a:pt x="3870" y="1226"/>
                  <a:pt x="3859" y="1215"/>
                  <a:pt x="3859" y="1201"/>
                </a:cubicBezTo>
                <a:close/>
                <a:moveTo>
                  <a:pt x="3859" y="1101"/>
                </a:moveTo>
                <a:lnTo>
                  <a:pt x="3859" y="1101"/>
                </a:lnTo>
                <a:cubicBezTo>
                  <a:pt x="3859" y="1087"/>
                  <a:pt x="3870" y="1076"/>
                  <a:pt x="3884" y="1076"/>
                </a:cubicBezTo>
                <a:cubicBezTo>
                  <a:pt x="3898" y="1076"/>
                  <a:pt x="3909" y="1087"/>
                  <a:pt x="3909" y="1101"/>
                </a:cubicBezTo>
                <a:lnTo>
                  <a:pt x="3909" y="1101"/>
                </a:lnTo>
                <a:cubicBezTo>
                  <a:pt x="3909" y="1115"/>
                  <a:pt x="3898" y="1126"/>
                  <a:pt x="3884" y="1126"/>
                </a:cubicBezTo>
                <a:cubicBezTo>
                  <a:pt x="3870" y="1126"/>
                  <a:pt x="3859" y="1115"/>
                  <a:pt x="3859" y="1101"/>
                </a:cubicBezTo>
                <a:close/>
                <a:moveTo>
                  <a:pt x="3859" y="1001"/>
                </a:moveTo>
                <a:lnTo>
                  <a:pt x="3859" y="1001"/>
                </a:lnTo>
                <a:cubicBezTo>
                  <a:pt x="3859" y="987"/>
                  <a:pt x="3870" y="976"/>
                  <a:pt x="3884" y="976"/>
                </a:cubicBezTo>
                <a:cubicBezTo>
                  <a:pt x="3898" y="976"/>
                  <a:pt x="3909" y="987"/>
                  <a:pt x="3909" y="1001"/>
                </a:cubicBezTo>
                <a:lnTo>
                  <a:pt x="3909" y="1001"/>
                </a:lnTo>
                <a:cubicBezTo>
                  <a:pt x="3909" y="1015"/>
                  <a:pt x="3898" y="1026"/>
                  <a:pt x="3884" y="1026"/>
                </a:cubicBezTo>
                <a:cubicBezTo>
                  <a:pt x="3870" y="1026"/>
                  <a:pt x="3859" y="1015"/>
                  <a:pt x="3859" y="1001"/>
                </a:cubicBezTo>
                <a:close/>
                <a:moveTo>
                  <a:pt x="3859" y="901"/>
                </a:moveTo>
                <a:lnTo>
                  <a:pt x="3859" y="901"/>
                </a:lnTo>
                <a:cubicBezTo>
                  <a:pt x="3859" y="887"/>
                  <a:pt x="3870" y="876"/>
                  <a:pt x="3884" y="876"/>
                </a:cubicBezTo>
                <a:cubicBezTo>
                  <a:pt x="3898" y="876"/>
                  <a:pt x="3909" y="887"/>
                  <a:pt x="3909" y="901"/>
                </a:cubicBezTo>
                <a:lnTo>
                  <a:pt x="3909" y="901"/>
                </a:lnTo>
                <a:cubicBezTo>
                  <a:pt x="3909" y="914"/>
                  <a:pt x="3898" y="926"/>
                  <a:pt x="3884" y="926"/>
                </a:cubicBezTo>
                <a:cubicBezTo>
                  <a:pt x="3870" y="926"/>
                  <a:pt x="3859" y="914"/>
                  <a:pt x="3859" y="901"/>
                </a:cubicBezTo>
                <a:close/>
                <a:moveTo>
                  <a:pt x="3859" y="801"/>
                </a:moveTo>
                <a:lnTo>
                  <a:pt x="3859" y="801"/>
                </a:lnTo>
                <a:cubicBezTo>
                  <a:pt x="3859" y="787"/>
                  <a:pt x="3870" y="776"/>
                  <a:pt x="3884" y="776"/>
                </a:cubicBezTo>
                <a:cubicBezTo>
                  <a:pt x="3898" y="776"/>
                  <a:pt x="3909" y="787"/>
                  <a:pt x="3909" y="801"/>
                </a:cubicBezTo>
                <a:lnTo>
                  <a:pt x="3909" y="801"/>
                </a:lnTo>
                <a:cubicBezTo>
                  <a:pt x="3909" y="814"/>
                  <a:pt x="3898" y="826"/>
                  <a:pt x="3884" y="826"/>
                </a:cubicBezTo>
                <a:cubicBezTo>
                  <a:pt x="3870" y="826"/>
                  <a:pt x="3859" y="814"/>
                  <a:pt x="3859" y="801"/>
                </a:cubicBezTo>
                <a:close/>
                <a:moveTo>
                  <a:pt x="3859" y="701"/>
                </a:moveTo>
                <a:lnTo>
                  <a:pt x="3859" y="701"/>
                </a:lnTo>
                <a:cubicBezTo>
                  <a:pt x="3859" y="687"/>
                  <a:pt x="3870" y="676"/>
                  <a:pt x="3884" y="676"/>
                </a:cubicBezTo>
                <a:cubicBezTo>
                  <a:pt x="3898" y="676"/>
                  <a:pt x="3909" y="687"/>
                  <a:pt x="3909" y="701"/>
                </a:cubicBezTo>
                <a:lnTo>
                  <a:pt x="3909" y="701"/>
                </a:lnTo>
                <a:cubicBezTo>
                  <a:pt x="3909" y="714"/>
                  <a:pt x="3898" y="726"/>
                  <a:pt x="3884" y="726"/>
                </a:cubicBezTo>
                <a:cubicBezTo>
                  <a:pt x="3870" y="726"/>
                  <a:pt x="3859" y="714"/>
                  <a:pt x="3859" y="701"/>
                </a:cubicBezTo>
                <a:close/>
                <a:moveTo>
                  <a:pt x="3859" y="601"/>
                </a:moveTo>
                <a:lnTo>
                  <a:pt x="3859" y="600"/>
                </a:lnTo>
                <a:cubicBezTo>
                  <a:pt x="3859" y="587"/>
                  <a:pt x="3870" y="575"/>
                  <a:pt x="3884" y="575"/>
                </a:cubicBezTo>
                <a:cubicBezTo>
                  <a:pt x="3898" y="575"/>
                  <a:pt x="3909" y="587"/>
                  <a:pt x="3909" y="600"/>
                </a:cubicBezTo>
                <a:lnTo>
                  <a:pt x="3909" y="601"/>
                </a:lnTo>
                <a:cubicBezTo>
                  <a:pt x="3909" y="614"/>
                  <a:pt x="3898" y="626"/>
                  <a:pt x="3884" y="626"/>
                </a:cubicBezTo>
                <a:cubicBezTo>
                  <a:pt x="3870" y="626"/>
                  <a:pt x="3859" y="614"/>
                  <a:pt x="3859" y="601"/>
                </a:cubicBezTo>
                <a:close/>
                <a:moveTo>
                  <a:pt x="3859" y="500"/>
                </a:moveTo>
                <a:lnTo>
                  <a:pt x="3859" y="500"/>
                </a:lnTo>
                <a:cubicBezTo>
                  <a:pt x="3859" y="487"/>
                  <a:pt x="3870" y="475"/>
                  <a:pt x="3884" y="475"/>
                </a:cubicBezTo>
                <a:cubicBezTo>
                  <a:pt x="3898" y="475"/>
                  <a:pt x="3909" y="487"/>
                  <a:pt x="3909" y="500"/>
                </a:cubicBezTo>
                <a:lnTo>
                  <a:pt x="3909" y="500"/>
                </a:lnTo>
                <a:cubicBezTo>
                  <a:pt x="3909" y="514"/>
                  <a:pt x="3898" y="525"/>
                  <a:pt x="3884" y="525"/>
                </a:cubicBezTo>
                <a:cubicBezTo>
                  <a:pt x="3870" y="525"/>
                  <a:pt x="3859" y="514"/>
                  <a:pt x="3859" y="500"/>
                </a:cubicBezTo>
                <a:close/>
                <a:moveTo>
                  <a:pt x="3859" y="400"/>
                </a:moveTo>
                <a:lnTo>
                  <a:pt x="3859" y="400"/>
                </a:lnTo>
                <a:cubicBezTo>
                  <a:pt x="3859" y="387"/>
                  <a:pt x="3870" y="375"/>
                  <a:pt x="3884" y="375"/>
                </a:cubicBezTo>
                <a:cubicBezTo>
                  <a:pt x="3898" y="375"/>
                  <a:pt x="3909" y="387"/>
                  <a:pt x="3909" y="400"/>
                </a:cubicBezTo>
                <a:lnTo>
                  <a:pt x="3909" y="400"/>
                </a:lnTo>
                <a:cubicBezTo>
                  <a:pt x="3909" y="414"/>
                  <a:pt x="3898" y="425"/>
                  <a:pt x="3884" y="425"/>
                </a:cubicBezTo>
                <a:cubicBezTo>
                  <a:pt x="3870" y="425"/>
                  <a:pt x="3859" y="414"/>
                  <a:pt x="3859" y="400"/>
                </a:cubicBezTo>
                <a:close/>
                <a:moveTo>
                  <a:pt x="3859" y="300"/>
                </a:moveTo>
                <a:lnTo>
                  <a:pt x="3859" y="300"/>
                </a:lnTo>
                <a:cubicBezTo>
                  <a:pt x="3859" y="287"/>
                  <a:pt x="3870" y="275"/>
                  <a:pt x="3884" y="275"/>
                </a:cubicBezTo>
                <a:cubicBezTo>
                  <a:pt x="3898" y="275"/>
                  <a:pt x="3909" y="287"/>
                  <a:pt x="3909" y="300"/>
                </a:cubicBezTo>
                <a:lnTo>
                  <a:pt x="3909" y="300"/>
                </a:lnTo>
                <a:cubicBezTo>
                  <a:pt x="3909" y="314"/>
                  <a:pt x="3898" y="325"/>
                  <a:pt x="3884" y="325"/>
                </a:cubicBezTo>
                <a:cubicBezTo>
                  <a:pt x="3870" y="325"/>
                  <a:pt x="3859" y="314"/>
                  <a:pt x="3859" y="300"/>
                </a:cubicBezTo>
                <a:close/>
                <a:moveTo>
                  <a:pt x="3851" y="208"/>
                </a:moveTo>
                <a:lnTo>
                  <a:pt x="3851" y="208"/>
                </a:lnTo>
                <a:cubicBezTo>
                  <a:pt x="3848" y="195"/>
                  <a:pt x="3855" y="181"/>
                  <a:pt x="3869" y="177"/>
                </a:cubicBezTo>
                <a:cubicBezTo>
                  <a:pt x="3882" y="173"/>
                  <a:pt x="3896" y="181"/>
                  <a:pt x="3899" y="194"/>
                </a:cubicBezTo>
                <a:lnTo>
                  <a:pt x="3899" y="194"/>
                </a:lnTo>
                <a:cubicBezTo>
                  <a:pt x="3903" y="208"/>
                  <a:pt x="3895" y="221"/>
                  <a:pt x="3882" y="225"/>
                </a:cubicBezTo>
                <a:cubicBezTo>
                  <a:pt x="3869" y="229"/>
                  <a:pt x="3855" y="221"/>
                  <a:pt x="3851" y="208"/>
                </a:cubicBezTo>
                <a:close/>
                <a:moveTo>
                  <a:pt x="3810" y="128"/>
                </a:moveTo>
                <a:lnTo>
                  <a:pt x="3810" y="128"/>
                </a:lnTo>
                <a:cubicBezTo>
                  <a:pt x="3802" y="117"/>
                  <a:pt x="3804" y="102"/>
                  <a:pt x="3815" y="93"/>
                </a:cubicBezTo>
                <a:cubicBezTo>
                  <a:pt x="3825" y="85"/>
                  <a:pt x="3841" y="87"/>
                  <a:pt x="3850" y="97"/>
                </a:cubicBezTo>
                <a:lnTo>
                  <a:pt x="3850" y="97"/>
                </a:lnTo>
                <a:cubicBezTo>
                  <a:pt x="3858" y="108"/>
                  <a:pt x="3856" y="124"/>
                  <a:pt x="3845" y="133"/>
                </a:cubicBezTo>
                <a:cubicBezTo>
                  <a:pt x="3834" y="141"/>
                  <a:pt x="3819" y="139"/>
                  <a:pt x="3810" y="128"/>
                </a:cubicBezTo>
                <a:close/>
                <a:moveTo>
                  <a:pt x="3742" y="73"/>
                </a:moveTo>
                <a:lnTo>
                  <a:pt x="3742" y="73"/>
                </a:lnTo>
                <a:cubicBezTo>
                  <a:pt x="3729" y="67"/>
                  <a:pt x="3724" y="53"/>
                  <a:pt x="3730" y="40"/>
                </a:cubicBezTo>
                <a:cubicBezTo>
                  <a:pt x="3736" y="28"/>
                  <a:pt x="3751" y="22"/>
                  <a:pt x="3763" y="28"/>
                </a:cubicBezTo>
                <a:lnTo>
                  <a:pt x="3763" y="28"/>
                </a:lnTo>
                <a:cubicBezTo>
                  <a:pt x="3776" y="34"/>
                  <a:pt x="3781" y="49"/>
                  <a:pt x="3775" y="62"/>
                </a:cubicBezTo>
                <a:cubicBezTo>
                  <a:pt x="3769" y="74"/>
                  <a:pt x="3754" y="79"/>
                  <a:pt x="3742" y="73"/>
                </a:cubicBezTo>
                <a:close/>
                <a:moveTo>
                  <a:pt x="3655" y="51"/>
                </a:moveTo>
                <a:lnTo>
                  <a:pt x="3655" y="51"/>
                </a:lnTo>
                <a:cubicBezTo>
                  <a:pt x="3641" y="50"/>
                  <a:pt x="3631" y="38"/>
                  <a:pt x="3631" y="25"/>
                </a:cubicBezTo>
                <a:cubicBezTo>
                  <a:pt x="3632" y="11"/>
                  <a:pt x="3644" y="0"/>
                  <a:pt x="3658" y="1"/>
                </a:cubicBezTo>
                <a:lnTo>
                  <a:pt x="3658" y="1"/>
                </a:lnTo>
                <a:cubicBezTo>
                  <a:pt x="3672" y="2"/>
                  <a:pt x="3682" y="14"/>
                  <a:pt x="3681" y="27"/>
                </a:cubicBezTo>
                <a:cubicBezTo>
                  <a:pt x="3680" y="41"/>
                  <a:pt x="3669" y="52"/>
                  <a:pt x="3655" y="51"/>
                </a:cubicBezTo>
                <a:close/>
              </a:path>
            </a:pathLst>
          </a:custGeom>
          <a:solidFill>
            <a:srgbClr val="000000"/>
          </a:solidFill>
          <a:ln w="1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Rectangle 136"/>
          <p:cNvSpPr>
            <a:spLocks noChangeArrowheads="1"/>
          </p:cNvSpPr>
          <p:nvPr/>
        </p:nvSpPr>
        <p:spPr bwMode="auto">
          <a:xfrm>
            <a:off x="6750050" y="4303713"/>
            <a:ext cx="657225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Projects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" name="Rectangle 137"/>
          <p:cNvSpPr>
            <a:spLocks noChangeArrowheads="1"/>
          </p:cNvSpPr>
          <p:nvPr/>
        </p:nvSpPr>
        <p:spPr bwMode="auto">
          <a:xfrm>
            <a:off x="6565900" y="4454525"/>
            <a:ext cx="1025525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Administrator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5" name="Rectangle 139"/>
          <p:cNvSpPr>
            <a:spLocks noChangeArrowheads="1"/>
          </p:cNvSpPr>
          <p:nvPr/>
        </p:nvSpPr>
        <p:spPr bwMode="auto">
          <a:xfrm>
            <a:off x="6721475" y="2152650"/>
            <a:ext cx="811213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Specialist: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6" name="Rectangle 140"/>
          <p:cNvSpPr>
            <a:spLocks noChangeArrowheads="1"/>
          </p:cNvSpPr>
          <p:nvPr/>
        </p:nvSpPr>
        <p:spPr bwMode="auto">
          <a:xfrm>
            <a:off x="6802438" y="2305050"/>
            <a:ext cx="649288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Finance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7" name="Freeform 141"/>
          <p:cNvSpPr>
            <a:spLocks/>
          </p:cNvSpPr>
          <p:nvPr/>
        </p:nvSpPr>
        <p:spPr bwMode="auto">
          <a:xfrm>
            <a:off x="6096000" y="2505075"/>
            <a:ext cx="1987550" cy="301625"/>
          </a:xfrm>
          <a:custGeom>
            <a:avLst/>
            <a:gdLst>
              <a:gd name="T0" fmla="*/ 159 w 4917"/>
              <a:gd name="T1" fmla="*/ 0 h 954"/>
              <a:gd name="T2" fmla="*/ 0 w 4917"/>
              <a:gd name="T3" fmla="*/ 159 h 954"/>
              <a:gd name="T4" fmla="*/ 0 w 4917"/>
              <a:gd name="T5" fmla="*/ 795 h 954"/>
              <a:gd name="T6" fmla="*/ 159 w 4917"/>
              <a:gd name="T7" fmla="*/ 954 h 954"/>
              <a:gd name="T8" fmla="*/ 4758 w 4917"/>
              <a:gd name="T9" fmla="*/ 954 h 954"/>
              <a:gd name="T10" fmla="*/ 4917 w 4917"/>
              <a:gd name="T11" fmla="*/ 795 h 954"/>
              <a:gd name="T12" fmla="*/ 4917 w 4917"/>
              <a:gd name="T13" fmla="*/ 159 h 954"/>
              <a:gd name="T14" fmla="*/ 4758 w 4917"/>
              <a:gd name="T15" fmla="*/ 0 h 954"/>
              <a:gd name="T16" fmla="*/ 159 w 4917"/>
              <a:gd name="T17" fmla="*/ 0 h 9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17" h="954">
                <a:moveTo>
                  <a:pt x="159" y="0"/>
                </a:moveTo>
                <a:cubicBezTo>
                  <a:pt x="71" y="0"/>
                  <a:pt x="0" y="71"/>
                  <a:pt x="0" y="159"/>
                </a:cubicBezTo>
                <a:lnTo>
                  <a:pt x="0" y="795"/>
                </a:lnTo>
                <a:cubicBezTo>
                  <a:pt x="0" y="883"/>
                  <a:pt x="71" y="954"/>
                  <a:pt x="159" y="954"/>
                </a:cubicBezTo>
                <a:lnTo>
                  <a:pt x="4758" y="954"/>
                </a:lnTo>
                <a:cubicBezTo>
                  <a:pt x="4846" y="954"/>
                  <a:pt x="4917" y="883"/>
                  <a:pt x="4917" y="795"/>
                </a:cubicBezTo>
                <a:lnTo>
                  <a:pt x="4917" y="159"/>
                </a:lnTo>
                <a:cubicBezTo>
                  <a:pt x="4917" y="71"/>
                  <a:pt x="4846" y="0"/>
                  <a:pt x="4758" y="0"/>
                </a:cubicBezTo>
                <a:lnTo>
                  <a:pt x="159" y="0"/>
                </a:lnTo>
                <a:close/>
              </a:path>
            </a:pathLst>
          </a:cu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Rectangle 142"/>
          <p:cNvSpPr>
            <a:spLocks noChangeArrowheads="1"/>
          </p:cNvSpPr>
          <p:nvPr/>
        </p:nvSpPr>
        <p:spPr bwMode="auto">
          <a:xfrm>
            <a:off x="6723063" y="2514600"/>
            <a:ext cx="811213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Specialist: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Freeform 144"/>
          <p:cNvSpPr>
            <a:spLocks/>
          </p:cNvSpPr>
          <p:nvPr/>
        </p:nvSpPr>
        <p:spPr bwMode="auto">
          <a:xfrm>
            <a:off x="6096000" y="2865438"/>
            <a:ext cx="1987550" cy="300038"/>
          </a:xfrm>
          <a:custGeom>
            <a:avLst/>
            <a:gdLst>
              <a:gd name="T0" fmla="*/ 158 w 4917"/>
              <a:gd name="T1" fmla="*/ 0 h 950"/>
              <a:gd name="T2" fmla="*/ 0 w 4917"/>
              <a:gd name="T3" fmla="*/ 159 h 950"/>
              <a:gd name="T4" fmla="*/ 0 w 4917"/>
              <a:gd name="T5" fmla="*/ 792 h 950"/>
              <a:gd name="T6" fmla="*/ 158 w 4917"/>
              <a:gd name="T7" fmla="*/ 950 h 950"/>
              <a:gd name="T8" fmla="*/ 4758 w 4917"/>
              <a:gd name="T9" fmla="*/ 950 h 950"/>
              <a:gd name="T10" fmla="*/ 4917 w 4917"/>
              <a:gd name="T11" fmla="*/ 792 h 950"/>
              <a:gd name="T12" fmla="*/ 4917 w 4917"/>
              <a:gd name="T13" fmla="*/ 159 h 950"/>
              <a:gd name="T14" fmla="*/ 4758 w 4917"/>
              <a:gd name="T15" fmla="*/ 0 h 950"/>
              <a:gd name="T16" fmla="*/ 158 w 4917"/>
              <a:gd name="T17" fmla="*/ 0 h 9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17" h="950">
                <a:moveTo>
                  <a:pt x="158" y="0"/>
                </a:moveTo>
                <a:cubicBezTo>
                  <a:pt x="71" y="0"/>
                  <a:pt x="0" y="71"/>
                  <a:pt x="0" y="159"/>
                </a:cubicBezTo>
                <a:lnTo>
                  <a:pt x="0" y="792"/>
                </a:lnTo>
                <a:cubicBezTo>
                  <a:pt x="0" y="879"/>
                  <a:pt x="71" y="950"/>
                  <a:pt x="158" y="950"/>
                </a:cubicBezTo>
                <a:lnTo>
                  <a:pt x="4758" y="950"/>
                </a:lnTo>
                <a:cubicBezTo>
                  <a:pt x="4846" y="950"/>
                  <a:pt x="4917" y="879"/>
                  <a:pt x="4917" y="792"/>
                </a:cubicBezTo>
                <a:lnTo>
                  <a:pt x="4917" y="159"/>
                </a:lnTo>
                <a:cubicBezTo>
                  <a:pt x="4917" y="71"/>
                  <a:pt x="4846" y="0"/>
                  <a:pt x="4758" y="0"/>
                </a:cubicBezTo>
                <a:lnTo>
                  <a:pt x="158" y="0"/>
                </a:lnTo>
                <a:close/>
              </a:path>
            </a:pathLst>
          </a:cu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1" name="Rectangle 145"/>
          <p:cNvSpPr>
            <a:spLocks noChangeArrowheads="1"/>
          </p:cNvSpPr>
          <p:nvPr/>
        </p:nvSpPr>
        <p:spPr bwMode="auto">
          <a:xfrm>
            <a:off x="6723063" y="2873375"/>
            <a:ext cx="811213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Specialist: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Line 147"/>
          <p:cNvSpPr>
            <a:spLocks noChangeShapeType="1"/>
          </p:cNvSpPr>
          <p:nvPr/>
        </p:nvSpPr>
        <p:spPr bwMode="auto">
          <a:xfrm>
            <a:off x="4951413" y="2684463"/>
            <a:ext cx="1146175" cy="0"/>
          </a:xfrm>
          <a:prstGeom prst="line">
            <a:avLst/>
          </a:pr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" name="Line 148"/>
          <p:cNvSpPr>
            <a:spLocks noChangeShapeType="1"/>
          </p:cNvSpPr>
          <p:nvPr/>
        </p:nvSpPr>
        <p:spPr bwMode="auto">
          <a:xfrm>
            <a:off x="5562600" y="2325688"/>
            <a:ext cx="0" cy="658813"/>
          </a:xfrm>
          <a:prstGeom prst="line">
            <a:avLst/>
          </a:pr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Line 149"/>
          <p:cNvSpPr>
            <a:spLocks noChangeShapeType="1"/>
          </p:cNvSpPr>
          <p:nvPr/>
        </p:nvSpPr>
        <p:spPr bwMode="auto">
          <a:xfrm>
            <a:off x="5562600" y="2325688"/>
            <a:ext cx="534988" cy="0"/>
          </a:xfrm>
          <a:prstGeom prst="line">
            <a:avLst/>
          </a:pr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" name="Line 150"/>
          <p:cNvSpPr>
            <a:spLocks noChangeShapeType="1"/>
          </p:cNvSpPr>
          <p:nvPr/>
        </p:nvSpPr>
        <p:spPr bwMode="auto">
          <a:xfrm>
            <a:off x="5562600" y="2984500"/>
            <a:ext cx="534988" cy="0"/>
          </a:xfrm>
          <a:prstGeom prst="line">
            <a:avLst/>
          </a:prstGeom>
          <a:noFill/>
          <a:ln w="6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2" name="Rectangle 35"/>
          <p:cNvSpPr>
            <a:spLocks noChangeArrowheads="1"/>
          </p:cNvSpPr>
          <p:nvPr/>
        </p:nvSpPr>
        <p:spPr bwMode="auto">
          <a:xfrm>
            <a:off x="2203451" y="1547018"/>
            <a:ext cx="1555750" cy="357982"/>
          </a:xfrm>
          <a:prstGeom prst="rect">
            <a:avLst/>
          </a:prstGeom>
          <a:noFill/>
          <a:ln w="1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64" name="Straight Connector 163"/>
          <p:cNvCxnSpPr>
            <a:stCxn id="97" idx="1"/>
            <a:endCxn id="162" idx="3"/>
          </p:cNvCxnSpPr>
          <p:nvPr/>
        </p:nvCxnSpPr>
        <p:spPr>
          <a:xfrm flipH="1">
            <a:off x="3759201" y="1694656"/>
            <a:ext cx="423862" cy="313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711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610473E005F84EA7C7A883641CAFE5" ma:contentTypeVersion="0" ma:contentTypeDescription="Create a new document." ma:contentTypeScope="" ma:versionID="5b2190e8298ed0737e5e5875d0ab30d9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7A4228D4-F4B1-4FAF-8173-74D8275A0BE0}"/>
</file>

<file path=customXml/itemProps2.xml><?xml version="1.0" encoding="utf-8"?>
<ds:datastoreItem xmlns:ds="http://schemas.openxmlformats.org/officeDocument/2006/customXml" ds:itemID="{D894004C-72D7-4ECF-982F-98DA5F3E38D7}"/>
</file>

<file path=customXml/itemProps3.xml><?xml version="1.0" encoding="utf-8"?>
<ds:datastoreItem xmlns:ds="http://schemas.openxmlformats.org/officeDocument/2006/customXml" ds:itemID="{ABF047DA-26CC-4D90-898D-C64C99EE380A}"/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86</Words>
  <Application>Microsoft Office PowerPoint</Application>
  <PresentationFormat>On-screen Show (4:3)</PresentationFormat>
  <Paragraphs>72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Van Niekerk</dc:creator>
  <cp:lastModifiedBy>Douglas Cohen</cp:lastModifiedBy>
  <cp:revision>11</cp:revision>
  <cp:lastPrinted>2013-06-20T15:29:55Z</cp:lastPrinted>
  <dcterms:created xsi:type="dcterms:W3CDTF">2011-08-18T08:31:54Z</dcterms:created>
  <dcterms:modified xsi:type="dcterms:W3CDTF">2013-12-04T09:27:30Z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0x0101007C610473E005F84EA7C7A883641CAFE5</vt:lpwstr>
  </property>
</Properties>
</file>